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3"/>
    <p:sldMasterId id="2147483671" r:id="rId4"/>
    <p:sldMasterId id="2147483683" r:id="rId5"/>
    <p:sldMasterId id="2147483695" r:id="rId6"/>
    <p:sldMasterId id="2147483707" r:id="rId7"/>
    <p:sldMasterId id="2147483719" r:id="rId8"/>
  </p:sldMasterIdLst>
  <p:notesMasterIdLst>
    <p:notesMasterId r:id="rId10"/>
  </p:notesMasterIdLst>
  <p:sldIdLst>
    <p:sldId id="266" r:id="rId9"/>
    <p:sldId id="315" r:id="rId11"/>
    <p:sldId id="322" r:id="rId12"/>
    <p:sldId id="260" r:id="rId13"/>
    <p:sldId id="265" r:id="rId14"/>
    <p:sldId id="268" r:id="rId15"/>
    <p:sldId id="323" r:id="rId16"/>
    <p:sldId id="256" r:id="rId17"/>
    <p:sldId id="314" r:id="rId18"/>
    <p:sldId id="345" r:id="rId19"/>
    <p:sldId id="346" r:id="rId20"/>
    <p:sldId id="348" r:id="rId21"/>
    <p:sldId id="349" r:id="rId22"/>
    <p:sldId id="336" r:id="rId23"/>
    <p:sldId id="350" r:id="rId24"/>
    <p:sldId id="351" r:id="rId25"/>
    <p:sldId id="352" r:id="rId26"/>
    <p:sldId id="353" r:id="rId27"/>
    <p:sldId id="338" r:id="rId28"/>
    <p:sldId id="339" r:id="rId29"/>
    <p:sldId id="259" r:id="rId30"/>
    <p:sldId id="366" r:id="rId31"/>
    <p:sldId id="342" r:id="rId32"/>
    <p:sldId id="343" r:id="rId33"/>
  </p:sldIdLst>
  <p:sldSz cx="9144000" cy="5143500" type="screen16x9"/>
  <p:notesSz cx="6858000" cy="9144000"/>
  <p:embeddedFontLst>
    <p:embeddedFont>
      <p:font typeface="Indie Flower" panose="02000000000000000000"/>
      <p:regular r:id="rId37"/>
    </p:embeddedFont>
    <p:embeddedFont>
      <p:font typeface="Barlow" panose="00000500000000000000"/>
      <p:regular r:id="rId38"/>
    </p:embeddedFont>
    <p:embeddedFont>
      <p:font typeface="Arial Unicode MS" panose="020B0604020202020204" charset="-122"/>
      <p:regular r:id="rId39"/>
    </p:embeddedFon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Garamond" panose="02020404030301010803"/>
      <p:regular r:id="rId44"/>
      <p:bold r:id="rId45"/>
      <p:italic r:id="rId46"/>
    </p:embeddedFont>
    <p:embeddedFont>
      <p:font typeface="VNI-Avo" pitchFamily="2" charset="0"/>
      <p:regular r:id="rId47"/>
      <p:bold r:id="rId48"/>
      <p:italic r:id="rId49"/>
    </p:embeddedFont>
    <p:embeddedFont>
      <p:font typeface="Microsoft YaHei" panose="020B0503020204020204" pitchFamily="34" charset="-122"/>
      <p:regular r:id="rId50"/>
    </p:embeddedFont>
    <p:embeddedFont>
      <p:font typeface="Calibri Light" panose="020F0302020204030204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2" Type="http://schemas.openxmlformats.org/officeDocument/2006/relationships/font" Target="fonts/font16.fntdata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e9ac931af3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e9ac931af3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e9ac931af3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e9ac931af3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e95549e9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e95549e9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90850" y="1869213"/>
            <a:ext cx="5562300" cy="14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7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39600" y="3534738"/>
            <a:ext cx="5464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Indie Flower" panose="02000000000000000000"/>
              <a:buNone/>
              <a:defRPr sz="3600" b="1">
                <a:solidFill>
                  <a:schemeClr val="dk2"/>
                </a:solidFill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675600" y="234600"/>
            <a:ext cx="1755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2400" b="1">
                <a:solidFill>
                  <a:schemeClr val="lt2"/>
                </a:solidFill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die Flower" panose="02000000000000000000"/>
              <a:buNone/>
              <a:defRPr sz="1800"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3292150" y="368850"/>
            <a:ext cx="1597500" cy="438150"/>
            <a:chOff x="3292150" y="368850"/>
            <a:chExt cx="1597500" cy="438150"/>
          </a:xfrm>
        </p:grpSpPr>
        <p:sp>
          <p:nvSpPr>
            <p:cNvPr id="13" name="Google Shape;13;p2"/>
            <p:cNvSpPr/>
            <p:nvPr/>
          </p:nvSpPr>
          <p:spPr>
            <a:xfrm>
              <a:off x="3305825" y="368850"/>
              <a:ext cx="1583825" cy="309250"/>
            </a:xfrm>
            <a:custGeom>
              <a:avLst/>
              <a:gdLst/>
              <a:ahLst/>
              <a:cxnLst/>
              <a:rect l="l" t="t" r="r" b="b"/>
              <a:pathLst>
                <a:path w="63353" h="12370" extrusionOk="0">
                  <a:moveTo>
                    <a:pt x="5481" y="1"/>
                  </a:moveTo>
                  <a:cubicBezTo>
                    <a:pt x="3812" y="1"/>
                    <a:pt x="2124" y="1375"/>
                    <a:pt x="992" y="3795"/>
                  </a:cubicBezTo>
                  <a:cubicBezTo>
                    <a:pt x="627" y="4593"/>
                    <a:pt x="307" y="5484"/>
                    <a:pt x="79" y="6465"/>
                  </a:cubicBezTo>
                  <a:cubicBezTo>
                    <a:pt x="0" y="6810"/>
                    <a:pt x="137" y="7112"/>
                    <a:pt x="275" y="7112"/>
                  </a:cubicBezTo>
                  <a:cubicBezTo>
                    <a:pt x="338" y="7112"/>
                    <a:pt x="401" y="7049"/>
                    <a:pt x="444" y="6899"/>
                  </a:cubicBezTo>
                  <a:cubicBezTo>
                    <a:pt x="1443" y="3513"/>
                    <a:pt x="3409" y="1422"/>
                    <a:pt x="5363" y="1422"/>
                  </a:cubicBezTo>
                  <a:cubicBezTo>
                    <a:pt x="5595" y="1422"/>
                    <a:pt x="5828" y="1451"/>
                    <a:pt x="6059" y="1512"/>
                  </a:cubicBezTo>
                  <a:cubicBezTo>
                    <a:pt x="8410" y="2128"/>
                    <a:pt x="9757" y="6260"/>
                    <a:pt x="11651" y="8634"/>
                  </a:cubicBezTo>
                  <a:cubicBezTo>
                    <a:pt x="12378" y="9530"/>
                    <a:pt x="13180" y="10075"/>
                    <a:pt x="14002" y="10075"/>
                  </a:cubicBezTo>
                  <a:cubicBezTo>
                    <a:pt x="14290" y="10075"/>
                    <a:pt x="14580" y="10008"/>
                    <a:pt x="14870" y="9866"/>
                  </a:cubicBezTo>
                  <a:cubicBezTo>
                    <a:pt x="16102" y="9273"/>
                    <a:pt x="17061" y="7538"/>
                    <a:pt x="18020" y="6009"/>
                  </a:cubicBezTo>
                  <a:cubicBezTo>
                    <a:pt x="19047" y="4388"/>
                    <a:pt x="20119" y="3155"/>
                    <a:pt x="21420" y="2630"/>
                  </a:cubicBezTo>
                  <a:cubicBezTo>
                    <a:pt x="21908" y="2432"/>
                    <a:pt x="22407" y="2333"/>
                    <a:pt x="22904" y="2333"/>
                  </a:cubicBezTo>
                  <a:cubicBezTo>
                    <a:pt x="23665" y="2333"/>
                    <a:pt x="24424" y="2563"/>
                    <a:pt x="25141" y="3018"/>
                  </a:cubicBezTo>
                  <a:cubicBezTo>
                    <a:pt x="26374" y="3772"/>
                    <a:pt x="27332" y="5301"/>
                    <a:pt x="28337" y="6876"/>
                  </a:cubicBezTo>
                  <a:cubicBezTo>
                    <a:pt x="29254" y="8340"/>
                    <a:pt x="30298" y="9783"/>
                    <a:pt x="31507" y="9783"/>
                  </a:cubicBezTo>
                  <a:cubicBezTo>
                    <a:pt x="31561" y="9783"/>
                    <a:pt x="31615" y="9781"/>
                    <a:pt x="31669" y="9775"/>
                  </a:cubicBezTo>
                  <a:cubicBezTo>
                    <a:pt x="32970" y="9661"/>
                    <a:pt x="33997" y="8086"/>
                    <a:pt x="34979" y="6579"/>
                  </a:cubicBezTo>
                  <a:cubicBezTo>
                    <a:pt x="35983" y="5050"/>
                    <a:pt x="36965" y="3749"/>
                    <a:pt x="38197" y="3178"/>
                  </a:cubicBezTo>
                  <a:cubicBezTo>
                    <a:pt x="38736" y="2916"/>
                    <a:pt x="39283" y="2787"/>
                    <a:pt x="39823" y="2787"/>
                  </a:cubicBezTo>
                  <a:cubicBezTo>
                    <a:pt x="40176" y="2787"/>
                    <a:pt x="40525" y="2842"/>
                    <a:pt x="40868" y="2950"/>
                  </a:cubicBezTo>
                  <a:cubicBezTo>
                    <a:pt x="42351" y="3384"/>
                    <a:pt x="43766" y="4753"/>
                    <a:pt x="44885" y="6899"/>
                  </a:cubicBezTo>
                  <a:cubicBezTo>
                    <a:pt x="45798" y="8679"/>
                    <a:pt x="46711" y="10505"/>
                    <a:pt x="48035" y="10802"/>
                  </a:cubicBezTo>
                  <a:cubicBezTo>
                    <a:pt x="48159" y="10832"/>
                    <a:pt x="48282" y="10846"/>
                    <a:pt x="48404" y="10846"/>
                  </a:cubicBezTo>
                  <a:cubicBezTo>
                    <a:pt x="49407" y="10846"/>
                    <a:pt x="50350" y="9892"/>
                    <a:pt x="51185" y="8793"/>
                  </a:cubicBezTo>
                  <a:cubicBezTo>
                    <a:pt x="52189" y="7447"/>
                    <a:pt x="53102" y="5826"/>
                    <a:pt x="54152" y="4593"/>
                  </a:cubicBezTo>
                  <a:cubicBezTo>
                    <a:pt x="54991" y="3583"/>
                    <a:pt x="55910" y="3058"/>
                    <a:pt x="56892" y="3058"/>
                  </a:cubicBezTo>
                  <a:cubicBezTo>
                    <a:pt x="56952" y="3058"/>
                    <a:pt x="57013" y="3060"/>
                    <a:pt x="57074" y="3064"/>
                  </a:cubicBezTo>
                  <a:cubicBezTo>
                    <a:pt x="59082" y="3247"/>
                    <a:pt x="61068" y="5575"/>
                    <a:pt x="62050" y="9136"/>
                  </a:cubicBezTo>
                  <a:cubicBezTo>
                    <a:pt x="62301" y="9980"/>
                    <a:pt x="62483" y="10939"/>
                    <a:pt x="62620" y="11875"/>
                  </a:cubicBezTo>
                  <a:cubicBezTo>
                    <a:pt x="62672" y="12208"/>
                    <a:pt x="62833" y="12370"/>
                    <a:pt x="62989" y="12370"/>
                  </a:cubicBezTo>
                  <a:cubicBezTo>
                    <a:pt x="63175" y="12370"/>
                    <a:pt x="63353" y="12139"/>
                    <a:pt x="63328" y="11692"/>
                  </a:cubicBezTo>
                  <a:cubicBezTo>
                    <a:pt x="63077" y="7287"/>
                    <a:pt x="61251" y="3886"/>
                    <a:pt x="59265" y="2311"/>
                  </a:cubicBezTo>
                  <a:cubicBezTo>
                    <a:pt x="58504" y="1710"/>
                    <a:pt x="57675" y="1382"/>
                    <a:pt x="56852" y="1382"/>
                  </a:cubicBezTo>
                  <a:cubicBezTo>
                    <a:pt x="56613" y="1382"/>
                    <a:pt x="56374" y="1410"/>
                    <a:pt x="56138" y="1466"/>
                  </a:cubicBezTo>
                  <a:cubicBezTo>
                    <a:pt x="54974" y="1740"/>
                    <a:pt x="53969" y="2745"/>
                    <a:pt x="53011" y="4091"/>
                  </a:cubicBezTo>
                  <a:cubicBezTo>
                    <a:pt x="51661" y="5949"/>
                    <a:pt x="50042" y="9126"/>
                    <a:pt x="48361" y="9126"/>
                  </a:cubicBezTo>
                  <a:cubicBezTo>
                    <a:pt x="47853" y="9126"/>
                    <a:pt x="47339" y="8836"/>
                    <a:pt x="46825" y="8131"/>
                  </a:cubicBezTo>
                  <a:cubicBezTo>
                    <a:pt x="46277" y="7378"/>
                    <a:pt x="45844" y="6397"/>
                    <a:pt x="45364" y="5506"/>
                  </a:cubicBezTo>
                  <a:cubicBezTo>
                    <a:pt x="44885" y="4616"/>
                    <a:pt x="44383" y="3817"/>
                    <a:pt x="43835" y="3178"/>
                  </a:cubicBezTo>
                  <a:cubicBezTo>
                    <a:pt x="42922" y="2151"/>
                    <a:pt x="41895" y="1512"/>
                    <a:pt x="40868" y="1238"/>
                  </a:cubicBezTo>
                  <a:cubicBezTo>
                    <a:pt x="40662" y="1192"/>
                    <a:pt x="40480" y="1170"/>
                    <a:pt x="40274" y="1147"/>
                  </a:cubicBezTo>
                  <a:cubicBezTo>
                    <a:pt x="40129" y="1131"/>
                    <a:pt x="39983" y="1123"/>
                    <a:pt x="39838" y="1123"/>
                  </a:cubicBezTo>
                  <a:cubicBezTo>
                    <a:pt x="38729" y="1123"/>
                    <a:pt x="37631" y="1583"/>
                    <a:pt x="36622" y="2471"/>
                  </a:cubicBezTo>
                  <a:cubicBezTo>
                    <a:pt x="35435" y="3521"/>
                    <a:pt x="34522" y="5369"/>
                    <a:pt x="33427" y="6762"/>
                  </a:cubicBezTo>
                  <a:cubicBezTo>
                    <a:pt x="32924" y="7424"/>
                    <a:pt x="32331" y="8017"/>
                    <a:pt x="31715" y="8109"/>
                  </a:cubicBezTo>
                  <a:cubicBezTo>
                    <a:pt x="31668" y="8114"/>
                    <a:pt x="31621" y="8116"/>
                    <a:pt x="31574" y="8116"/>
                  </a:cubicBezTo>
                  <a:cubicBezTo>
                    <a:pt x="31011" y="8116"/>
                    <a:pt x="30486" y="7742"/>
                    <a:pt x="29980" y="7173"/>
                  </a:cubicBezTo>
                  <a:cubicBezTo>
                    <a:pt x="28884" y="5917"/>
                    <a:pt x="28017" y="4000"/>
                    <a:pt x="26921" y="2745"/>
                  </a:cubicBezTo>
                  <a:cubicBezTo>
                    <a:pt x="25702" y="1357"/>
                    <a:pt x="24311" y="664"/>
                    <a:pt x="22919" y="664"/>
                  </a:cubicBezTo>
                  <a:cubicBezTo>
                    <a:pt x="21679" y="664"/>
                    <a:pt x="20439" y="1214"/>
                    <a:pt x="19321" y="2311"/>
                  </a:cubicBezTo>
                  <a:cubicBezTo>
                    <a:pt x="17546" y="4027"/>
                    <a:pt x="15971" y="8410"/>
                    <a:pt x="13941" y="8410"/>
                  </a:cubicBezTo>
                  <a:cubicBezTo>
                    <a:pt x="13595" y="8410"/>
                    <a:pt x="13236" y="8283"/>
                    <a:pt x="12861" y="7994"/>
                  </a:cubicBezTo>
                  <a:cubicBezTo>
                    <a:pt x="11811" y="7196"/>
                    <a:pt x="10944" y="5552"/>
                    <a:pt x="10099" y="4137"/>
                  </a:cubicBezTo>
                  <a:cubicBezTo>
                    <a:pt x="9209" y="2630"/>
                    <a:pt x="8250" y="1147"/>
                    <a:pt x="7109" y="462"/>
                  </a:cubicBezTo>
                  <a:cubicBezTo>
                    <a:pt x="6582" y="150"/>
                    <a:pt x="6033" y="1"/>
                    <a:pt x="5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92150" y="529725"/>
              <a:ext cx="1581425" cy="277275"/>
            </a:xfrm>
            <a:custGeom>
              <a:avLst/>
              <a:gdLst/>
              <a:ahLst/>
              <a:cxnLst/>
              <a:rect l="l" t="t" r="r" b="b"/>
              <a:pathLst>
                <a:path w="63257" h="11091" extrusionOk="0">
                  <a:moveTo>
                    <a:pt x="24358" y="0"/>
                  </a:moveTo>
                  <a:cubicBezTo>
                    <a:pt x="22535" y="0"/>
                    <a:pt x="20839" y="2126"/>
                    <a:pt x="19365" y="4207"/>
                  </a:cubicBezTo>
                  <a:cubicBezTo>
                    <a:pt x="18430" y="5531"/>
                    <a:pt x="17494" y="6946"/>
                    <a:pt x="16467" y="8042"/>
                  </a:cubicBezTo>
                  <a:cubicBezTo>
                    <a:pt x="15711" y="8856"/>
                    <a:pt x="14889" y="9472"/>
                    <a:pt x="14030" y="9472"/>
                  </a:cubicBezTo>
                  <a:cubicBezTo>
                    <a:pt x="13877" y="9472"/>
                    <a:pt x="13723" y="9453"/>
                    <a:pt x="13568" y="9411"/>
                  </a:cubicBezTo>
                  <a:cubicBezTo>
                    <a:pt x="12244" y="9069"/>
                    <a:pt x="11240" y="7106"/>
                    <a:pt x="10349" y="5257"/>
                  </a:cubicBezTo>
                  <a:cubicBezTo>
                    <a:pt x="9436" y="3317"/>
                    <a:pt x="8478" y="1445"/>
                    <a:pt x="7177" y="624"/>
                  </a:cubicBezTo>
                  <a:cubicBezTo>
                    <a:pt x="6656" y="289"/>
                    <a:pt x="6110" y="130"/>
                    <a:pt x="5561" y="130"/>
                  </a:cubicBezTo>
                  <a:cubicBezTo>
                    <a:pt x="3755" y="130"/>
                    <a:pt x="1917" y="1855"/>
                    <a:pt x="831" y="4709"/>
                  </a:cubicBezTo>
                  <a:cubicBezTo>
                    <a:pt x="466" y="5645"/>
                    <a:pt x="215" y="6672"/>
                    <a:pt x="55" y="7791"/>
                  </a:cubicBezTo>
                  <a:cubicBezTo>
                    <a:pt x="0" y="8107"/>
                    <a:pt x="127" y="8307"/>
                    <a:pt x="252" y="8307"/>
                  </a:cubicBezTo>
                  <a:cubicBezTo>
                    <a:pt x="334" y="8307"/>
                    <a:pt x="416" y="8219"/>
                    <a:pt x="443" y="8019"/>
                  </a:cubicBezTo>
                  <a:cubicBezTo>
                    <a:pt x="1151" y="3813"/>
                    <a:pt x="3321" y="1165"/>
                    <a:pt x="5481" y="1165"/>
                  </a:cubicBezTo>
                  <a:cubicBezTo>
                    <a:pt x="5689" y="1165"/>
                    <a:pt x="5897" y="1190"/>
                    <a:pt x="6104" y="1240"/>
                  </a:cubicBezTo>
                  <a:cubicBezTo>
                    <a:pt x="7451" y="1559"/>
                    <a:pt x="8432" y="3089"/>
                    <a:pt x="9322" y="5006"/>
                  </a:cubicBezTo>
                  <a:cubicBezTo>
                    <a:pt x="10235" y="6992"/>
                    <a:pt x="11125" y="9274"/>
                    <a:pt x="12404" y="10393"/>
                  </a:cubicBezTo>
                  <a:cubicBezTo>
                    <a:pt x="12957" y="10881"/>
                    <a:pt x="13509" y="11091"/>
                    <a:pt x="14053" y="11091"/>
                  </a:cubicBezTo>
                  <a:cubicBezTo>
                    <a:pt x="15620" y="11091"/>
                    <a:pt x="17125" y="9358"/>
                    <a:pt x="18430" y="7562"/>
                  </a:cubicBezTo>
                  <a:cubicBezTo>
                    <a:pt x="19388" y="6261"/>
                    <a:pt x="20301" y="4846"/>
                    <a:pt x="21283" y="3682"/>
                  </a:cubicBezTo>
                  <a:cubicBezTo>
                    <a:pt x="22173" y="2632"/>
                    <a:pt x="23154" y="1742"/>
                    <a:pt x="24204" y="1674"/>
                  </a:cubicBezTo>
                  <a:cubicBezTo>
                    <a:pt x="24241" y="1672"/>
                    <a:pt x="24277" y="1671"/>
                    <a:pt x="24313" y="1671"/>
                  </a:cubicBezTo>
                  <a:cubicBezTo>
                    <a:pt x="26764" y="1671"/>
                    <a:pt x="28433" y="6227"/>
                    <a:pt x="30367" y="8544"/>
                  </a:cubicBezTo>
                  <a:cubicBezTo>
                    <a:pt x="31162" y="9494"/>
                    <a:pt x="32035" y="10078"/>
                    <a:pt x="32948" y="10078"/>
                  </a:cubicBezTo>
                  <a:cubicBezTo>
                    <a:pt x="33240" y="10078"/>
                    <a:pt x="33537" y="10018"/>
                    <a:pt x="33837" y="9891"/>
                  </a:cubicBezTo>
                  <a:cubicBezTo>
                    <a:pt x="35001" y="9388"/>
                    <a:pt x="36028" y="7950"/>
                    <a:pt x="36964" y="6535"/>
                  </a:cubicBezTo>
                  <a:cubicBezTo>
                    <a:pt x="37900" y="5120"/>
                    <a:pt x="38858" y="3500"/>
                    <a:pt x="39954" y="2678"/>
                  </a:cubicBezTo>
                  <a:cubicBezTo>
                    <a:pt x="40394" y="2358"/>
                    <a:pt x="40817" y="2213"/>
                    <a:pt x="41238" y="2213"/>
                  </a:cubicBezTo>
                  <a:cubicBezTo>
                    <a:pt x="41297" y="2213"/>
                    <a:pt x="41356" y="2216"/>
                    <a:pt x="41415" y="2221"/>
                  </a:cubicBezTo>
                  <a:cubicBezTo>
                    <a:pt x="41962" y="2267"/>
                    <a:pt x="42510" y="2564"/>
                    <a:pt x="43058" y="3089"/>
                  </a:cubicBezTo>
                  <a:cubicBezTo>
                    <a:pt x="45044" y="5052"/>
                    <a:pt x="46505" y="8932"/>
                    <a:pt x="48673" y="10301"/>
                  </a:cubicBezTo>
                  <a:cubicBezTo>
                    <a:pt x="49029" y="10527"/>
                    <a:pt x="49389" y="10636"/>
                    <a:pt x="49746" y="10636"/>
                  </a:cubicBezTo>
                  <a:cubicBezTo>
                    <a:pt x="50511" y="10636"/>
                    <a:pt x="51261" y="10132"/>
                    <a:pt x="51914" y="9183"/>
                  </a:cubicBezTo>
                  <a:cubicBezTo>
                    <a:pt x="52508" y="8270"/>
                    <a:pt x="53010" y="7129"/>
                    <a:pt x="53603" y="6170"/>
                  </a:cubicBezTo>
                  <a:cubicBezTo>
                    <a:pt x="54037" y="5440"/>
                    <a:pt x="54562" y="4869"/>
                    <a:pt x="55087" y="4481"/>
                  </a:cubicBezTo>
                  <a:cubicBezTo>
                    <a:pt x="55718" y="4036"/>
                    <a:pt x="56388" y="3821"/>
                    <a:pt x="57060" y="3821"/>
                  </a:cubicBezTo>
                  <a:cubicBezTo>
                    <a:pt x="58697" y="3821"/>
                    <a:pt x="60345" y="5096"/>
                    <a:pt x="61478" y="7425"/>
                  </a:cubicBezTo>
                  <a:cubicBezTo>
                    <a:pt x="61889" y="8247"/>
                    <a:pt x="62231" y="9206"/>
                    <a:pt x="62528" y="10165"/>
                  </a:cubicBezTo>
                  <a:cubicBezTo>
                    <a:pt x="62600" y="10388"/>
                    <a:pt x="62716" y="10486"/>
                    <a:pt x="62831" y="10486"/>
                  </a:cubicBezTo>
                  <a:cubicBezTo>
                    <a:pt x="63046" y="10486"/>
                    <a:pt x="63256" y="10145"/>
                    <a:pt x="63167" y="9640"/>
                  </a:cubicBezTo>
                  <a:cubicBezTo>
                    <a:pt x="62345" y="4938"/>
                    <a:pt x="59652" y="2335"/>
                    <a:pt x="57301" y="2153"/>
                  </a:cubicBezTo>
                  <a:cubicBezTo>
                    <a:pt x="57215" y="2146"/>
                    <a:pt x="57129" y="2143"/>
                    <a:pt x="57042" y="2143"/>
                  </a:cubicBezTo>
                  <a:cubicBezTo>
                    <a:pt x="55917" y="2143"/>
                    <a:pt x="54784" y="2697"/>
                    <a:pt x="53809" y="3842"/>
                  </a:cubicBezTo>
                  <a:cubicBezTo>
                    <a:pt x="53170" y="4572"/>
                    <a:pt x="52668" y="5599"/>
                    <a:pt x="52143" y="6581"/>
                  </a:cubicBezTo>
                  <a:cubicBezTo>
                    <a:pt x="51640" y="7517"/>
                    <a:pt x="51093" y="8430"/>
                    <a:pt x="50408" y="8795"/>
                  </a:cubicBezTo>
                  <a:cubicBezTo>
                    <a:pt x="50202" y="8908"/>
                    <a:pt x="49997" y="8958"/>
                    <a:pt x="49793" y="8958"/>
                  </a:cubicBezTo>
                  <a:cubicBezTo>
                    <a:pt x="49044" y="8958"/>
                    <a:pt x="48314" y="8278"/>
                    <a:pt x="47669" y="7471"/>
                  </a:cubicBezTo>
                  <a:cubicBezTo>
                    <a:pt x="46687" y="6216"/>
                    <a:pt x="45797" y="4664"/>
                    <a:pt x="44861" y="3317"/>
                  </a:cubicBezTo>
                  <a:cubicBezTo>
                    <a:pt x="43925" y="1993"/>
                    <a:pt x="42898" y="829"/>
                    <a:pt x="41734" y="555"/>
                  </a:cubicBezTo>
                  <a:cubicBezTo>
                    <a:pt x="41620" y="532"/>
                    <a:pt x="41529" y="509"/>
                    <a:pt x="41415" y="509"/>
                  </a:cubicBezTo>
                  <a:cubicBezTo>
                    <a:pt x="41362" y="505"/>
                    <a:pt x="41309" y="503"/>
                    <a:pt x="41256" y="503"/>
                  </a:cubicBezTo>
                  <a:cubicBezTo>
                    <a:pt x="40218" y="503"/>
                    <a:pt x="39225" y="1342"/>
                    <a:pt x="38356" y="2450"/>
                  </a:cubicBezTo>
                  <a:cubicBezTo>
                    <a:pt x="36694" y="4572"/>
                    <a:pt x="34980" y="8397"/>
                    <a:pt x="32905" y="8397"/>
                  </a:cubicBezTo>
                  <a:cubicBezTo>
                    <a:pt x="32614" y="8397"/>
                    <a:pt x="32317" y="8321"/>
                    <a:pt x="32011" y="8156"/>
                  </a:cubicBezTo>
                  <a:cubicBezTo>
                    <a:pt x="30847" y="7517"/>
                    <a:pt x="29865" y="5851"/>
                    <a:pt x="28929" y="4367"/>
                  </a:cubicBezTo>
                  <a:cubicBezTo>
                    <a:pt x="27948" y="2769"/>
                    <a:pt x="26921" y="1149"/>
                    <a:pt x="25688" y="395"/>
                  </a:cubicBezTo>
                  <a:cubicBezTo>
                    <a:pt x="25238" y="122"/>
                    <a:pt x="24795" y="0"/>
                    <a:pt x="24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8332725" y="1546600"/>
            <a:ext cx="196325" cy="205975"/>
          </a:xfrm>
          <a:custGeom>
            <a:avLst/>
            <a:gdLst/>
            <a:ahLst/>
            <a:cxnLst/>
            <a:rect l="l" t="t" r="r" b="b"/>
            <a:pathLst>
              <a:path w="7853" h="8239" extrusionOk="0">
                <a:moveTo>
                  <a:pt x="3212" y="1"/>
                </a:moveTo>
                <a:cubicBezTo>
                  <a:pt x="3169" y="1"/>
                  <a:pt x="3125" y="2"/>
                  <a:pt x="3082" y="4"/>
                </a:cubicBezTo>
                <a:cubicBezTo>
                  <a:pt x="1963" y="49"/>
                  <a:pt x="868" y="574"/>
                  <a:pt x="320" y="1579"/>
                </a:cubicBezTo>
                <a:cubicBezTo>
                  <a:pt x="211" y="1797"/>
                  <a:pt x="390" y="1995"/>
                  <a:pt x="580" y="1995"/>
                </a:cubicBezTo>
                <a:cubicBezTo>
                  <a:pt x="668" y="1995"/>
                  <a:pt x="758" y="1953"/>
                  <a:pt x="822" y="1852"/>
                </a:cubicBezTo>
                <a:cubicBezTo>
                  <a:pt x="1256" y="1236"/>
                  <a:pt x="1986" y="825"/>
                  <a:pt x="2740" y="757"/>
                </a:cubicBezTo>
                <a:cubicBezTo>
                  <a:pt x="2834" y="745"/>
                  <a:pt x="2927" y="739"/>
                  <a:pt x="3020" y="739"/>
                </a:cubicBezTo>
                <a:cubicBezTo>
                  <a:pt x="3645" y="739"/>
                  <a:pt x="4228" y="998"/>
                  <a:pt x="4725" y="1396"/>
                </a:cubicBezTo>
                <a:cubicBezTo>
                  <a:pt x="5844" y="2286"/>
                  <a:pt x="6346" y="3998"/>
                  <a:pt x="5889" y="5345"/>
                </a:cubicBezTo>
                <a:cubicBezTo>
                  <a:pt x="5560" y="6259"/>
                  <a:pt x="4631" y="6938"/>
                  <a:pt x="3664" y="6938"/>
                </a:cubicBezTo>
                <a:cubicBezTo>
                  <a:pt x="3424" y="6938"/>
                  <a:pt x="3181" y="6896"/>
                  <a:pt x="2945" y="6806"/>
                </a:cubicBezTo>
                <a:cubicBezTo>
                  <a:pt x="1941" y="6418"/>
                  <a:pt x="1621" y="5094"/>
                  <a:pt x="2169" y="4272"/>
                </a:cubicBezTo>
                <a:cubicBezTo>
                  <a:pt x="2356" y="3975"/>
                  <a:pt x="2757" y="3732"/>
                  <a:pt x="3145" y="3732"/>
                </a:cubicBezTo>
                <a:cubicBezTo>
                  <a:pt x="3324" y="3732"/>
                  <a:pt x="3501" y="3784"/>
                  <a:pt x="3653" y="3907"/>
                </a:cubicBezTo>
                <a:cubicBezTo>
                  <a:pt x="3835" y="4067"/>
                  <a:pt x="3858" y="4249"/>
                  <a:pt x="3790" y="4455"/>
                </a:cubicBezTo>
                <a:cubicBezTo>
                  <a:pt x="3767" y="4523"/>
                  <a:pt x="3721" y="4637"/>
                  <a:pt x="3675" y="4706"/>
                </a:cubicBezTo>
                <a:cubicBezTo>
                  <a:pt x="3607" y="4774"/>
                  <a:pt x="3584" y="4797"/>
                  <a:pt x="3493" y="4797"/>
                </a:cubicBezTo>
                <a:cubicBezTo>
                  <a:pt x="2708" y="4819"/>
                  <a:pt x="2694" y="6008"/>
                  <a:pt x="3450" y="6008"/>
                </a:cubicBezTo>
                <a:cubicBezTo>
                  <a:pt x="3464" y="6008"/>
                  <a:pt x="3478" y="6007"/>
                  <a:pt x="3493" y="6007"/>
                </a:cubicBezTo>
                <a:cubicBezTo>
                  <a:pt x="4451" y="5984"/>
                  <a:pt x="5091" y="5071"/>
                  <a:pt x="5022" y="4135"/>
                </a:cubicBezTo>
                <a:cubicBezTo>
                  <a:pt x="4935" y="3138"/>
                  <a:pt x="4026" y="2532"/>
                  <a:pt x="3074" y="2532"/>
                </a:cubicBezTo>
                <a:cubicBezTo>
                  <a:pt x="3024" y="2532"/>
                  <a:pt x="2973" y="2534"/>
                  <a:pt x="2922" y="2537"/>
                </a:cubicBezTo>
                <a:cubicBezTo>
                  <a:pt x="777" y="2720"/>
                  <a:pt x="1" y="5253"/>
                  <a:pt x="1073" y="6920"/>
                </a:cubicBezTo>
                <a:cubicBezTo>
                  <a:pt x="1672" y="7824"/>
                  <a:pt x="2652" y="8239"/>
                  <a:pt x="3655" y="8239"/>
                </a:cubicBezTo>
                <a:cubicBezTo>
                  <a:pt x="4601" y="8239"/>
                  <a:pt x="5568" y="7870"/>
                  <a:pt x="6255" y="7194"/>
                </a:cubicBezTo>
                <a:cubicBezTo>
                  <a:pt x="7852" y="5596"/>
                  <a:pt x="7624" y="2857"/>
                  <a:pt x="6095" y="1305"/>
                </a:cubicBezTo>
                <a:cubicBezTo>
                  <a:pt x="5349" y="537"/>
                  <a:pt x="4287" y="1"/>
                  <a:pt x="3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371975" y="1991925"/>
            <a:ext cx="174625" cy="163600"/>
          </a:xfrm>
          <a:custGeom>
            <a:avLst/>
            <a:gdLst/>
            <a:ahLst/>
            <a:cxnLst/>
            <a:rect l="l" t="t" r="r" b="b"/>
            <a:pathLst>
              <a:path w="6985" h="6544" extrusionOk="0">
                <a:moveTo>
                  <a:pt x="3721" y="965"/>
                </a:moveTo>
                <a:cubicBezTo>
                  <a:pt x="4246" y="987"/>
                  <a:pt x="4816" y="1193"/>
                  <a:pt x="5159" y="1604"/>
                </a:cubicBezTo>
                <a:cubicBezTo>
                  <a:pt x="5524" y="2037"/>
                  <a:pt x="5615" y="2722"/>
                  <a:pt x="5524" y="3270"/>
                </a:cubicBezTo>
                <a:cubicBezTo>
                  <a:pt x="5315" y="4463"/>
                  <a:pt x="4098" y="5173"/>
                  <a:pt x="3002" y="5173"/>
                </a:cubicBezTo>
                <a:cubicBezTo>
                  <a:pt x="2065" y="5173"/>
                  <a:pt x="1217" y="4654"/>
                  <a:pt x="1164" y="3475"/>
                </a:cubicBezTo>
                <a:cubicBezTo>
                  <a:pt x="1119" y="2311"/>
                  <a:pt x="1986" y="1010"/>
                  <a:pt x="3287" y="1010"/>
                </a:cubicBezTo>
                <a:lnTo>
                  <a:pt x="3470" y="1010"/>
                </a:lnTo>
                <a:cubicBezTo>
                  <a:pt x="3538" y="1010"/>
                  <a:pt x="3584" y="987"/>
                  <a:pt x="3629" y="965"/>
                </a:cubicBezTo>
                <a:close/>
                <a:moveTo>
                  <a:pt x="3732" y="1"/>
                </a:moveTo>
                <a:cubicBezTo>
                  <a:pt x="2807" y="1"/>
                  <a:pt x="1909" y="388"/>
                  <a:pt x="1233" y="1010"/>
                </a:cubicBezTo>
                <a:cubicBezTo>
                  <a:pt x="708" y="1467"/>
                  <a:pt x="297" y="2083"/>
                  <a:pt x="160" y="2722"/>
                </a:cubicBezTo>
                <a:cubicBezTo>
                  <a:pt x="0" y="3521"/>
                  <a:pt x="137" y="4343"/>
                  <a:pt x="548" y="5027"/>
                </a:cubicBezTo>
                <a:cubicBezTo>
                  <a:pt x="1005" y="5758"/>
                  <a:pt x="1689" y="6260"/>
                  <a:pt x="2534" y="6465"/>
                </a:cubicBezTo>
                <a:cubicBezTo>
                  <a:pt x="2771" y="6519"/>
                  <a:pt x="3009" y="6544"/>
                  <a:pt x="3244" y="6544"/>
                </a:cubicBezTo>
                <a:cubicBezTo>
                  <a:pt x="4723" y="6544"/>
                  <a:pt x="6091" y="5539"/>
                  <a:pt x="6642" y="4160"/>
                </a:cubicBezTo>
                <a:cubicBezTo>
                  <a:pt x="6985" y="3293"/>
                  <a:pt x="6985" y="2220"/>
                  <a:pt x="6437" y="1444"/>
                </a:cubicBezTo>
                <a:cubicBezTo>
                  <a:pt x="5980" y="782"/>
                  <a:pt x="5273" y="303"/>
                  <a:pt x="4520" y="97"/>
                </a:cubicBezTo>
                <a:cubicBezTo>
                  <a:pt x="4258" y="32"/>
                  <a:pt x="3994" y="1"/>
                  <a:pt x="3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3585831" y="4060200"/>
            <a:ext cx="1972343" cy="187724"/>
          </a:xfrm>
          <a:custGeom>
            <a:avLst/>
            <a:gdLst/>
            <a:ahLst/>
            <a:cxnLst/>
            <a:rect l="l" t="t" r="r" b="b"/>
            <a:pathLst>
              <a:path w="52659" h="5012" extrusionOk="0">
                <a:moveTo>
                  <a:pt x="50888" y="1005"/>
                </a:moveTo>
                <a:cubicBezTo>
                  <a:pt x="51166" y="1005"/>
                  <a:pt x="51346" y="1189"/>
                  <a:pt x="51449" y="1567"/>
                </a:cubicBezTo>
                <a:cubicBezTo>
                  <a:pt x="51655" y="2298"/>
                  <a:pt x="51495" y="2777"/>
                  <a:pt x="50879" y="3233"/>
                </a:cubicBezTo>
                <a:cubicBezTo>
                  <a:pt x="50730" y="3336"/>
                  <a:pt x="50610" y="3393"/>
                  <a:pt x="50496" y="3393"/>
                </a:cubicBezTo>
                <a:cubicBezTo>
                  <a:pt x="50382" y="3393"/>
                  <a:pt x="50274" y="3336"/>
                  <a:pt x="50148" y="3211"/>
                </a:cubicBezTo>
                <a:cubicBezTo>
                  <a:pt x="49851" y="2914"/>
                  <a:pt x="49600" y="2572"/>
                  <a:pt x="49349" y="2252"/>
                </a:cubicBezTo>
                <a:cubicBezTo>
                  <a:pt x="49144" y="1978"/>
                  <a:pt x="49235" y="1681"/>
                  <a:pt x="49349" y="1430"/>
                </a:cubicBezTo>
                <a:cubicBezTo>
                  <a:pt x="49829" y="1293"/>
                  <a:pt x="50194" y="1179"/>
                  <a:pt x="50582" y="1065"/>
                </a:cubicBezTo>
                <a:cubicBezTo>
                  <a:pt x="50695" y="1025"/>
                  <a:pt x="50797" y="1005"/>
                  <a:pt x="50888" y="1005"/>
                </a:cubicBezTo>
                <a:close/>
                <a:moveTo>
                  <a:pt x="2374" y="1240"/>
                </a:moveTo>
                <a:cubicBezTo>
                  <a:pt x="2452" y="1240"/>
                  <a:pt x="2536" y="1250"/>
                  <a:pt x="2626" y="1270"/>
                </a:cubicBezTo>
                <a:cubicBezTo>
                  <a:pt x="3265" y="1385"/>
                  <a:pt x="3585" y="1681"/>
                  <a:pt x="3653" y="2320"/>
                </a:cubicBezTo>
                <a:cubicBezTo>
                  <a:pt x="3699" y="2823"/>
                  <a:pt x="3288" y="3576"/>
                  <a:pt x="2831" y="3804"/>
                </a:cubicBezTo>
                <a:cubicBezTo>
                  <a:pt x="2694" y="3873"/>
                  <a:pt x="2535" y="3895"/>
                  <a:pt x="2466" y="3918"/>
                </a:cubicBezTo>
                <a:cubicBezTo>
                  <a:pt x="1530" y="3918"/>
                  <a:pt x="1051" y="3279"/>
                  <a:pt x="1302" y="2480"/>
                </a:cubicBezTo>
                <a:cubicBezTo>
                  <a:pt x="1393" y="2183"/>
                  <a:pt x="1576" y="1910"/>
                  <a:pt x="1736" y="1636"/>
                </a:cubicBezTo>
                <a:cubicBezTo>
                  <a:pt x="1896" y="1368"/>
                  <a:pt x="2098" y="1240"/>
                  <a:pt x="2374" y="1240"/>
                </a:cubicBezTo>
                <a:close/>
                <a:moveTo>
                  <a:pt x="50846" y="1"/>
                </a:moveTo>
                <a:cubicBezTo>
                  <a:pt x="50725" y="1"/>
                  <a:pt x="50598" y="13"/>
                  <a:pt x="50468" y="38"/>
                </a:cubicBezTo>
                <a:cubicBezTo>
                  <a:pt x="50331" y="61"/>
                  <a:pt x="50194" y="84"/>
                  <a:pt x="50057" y="84"/>
                </a:cubicBezTo>
                <a:cubicBezTo>
                  <a:pt x="50031" y="83"/>
                  <a:pt x="50005" y="82"/>
                  <a:pt x="49980" y="82"/>
                </a:cubicBezTo>
                <a:cubicBezTo>
                  <a:pt x="49397" y="82"/>
                  <a:pt x="48900" y="332"/>
                  <a:pt x="48550" y="791"/>
                </a:cubicBezTo>
                <a:cubicBezTo>
                  <a:pt x="48368" y="1042"/>
                  <a:pt x="48185" y="1179"/>
                  <a:pt x="47866" y="1202"/>
                </a:cubicBezTo>
                <a:cubicBezTo>
                  <a:pt x="45446" y="1385"/>
                  <a:pt x="43049" y="1658"/>
                  <a:pt x="40630" y="1773"/>
                </a:cubicBezTo>
                <a:cubicBezTo>
                  <a:pt x="36773" y="1955"/>
                  <a:pt x="32938" y="2047"/>
                  <a:pt x="29080" y="2138"/>
                </a:cubicBezTo>
                <a:cubicBezTo>
                  <a:pt x="28270" y="2155"/>
                  <a:pt x="27455" y="2163"/>
                  <a:pt x="26639" y="2163"/>
                </a:cubicBezTo>
                <a:cubicBezTo>
                  <a:pt x="25319" y="2163"/>
                  <a:pt x="23993" y="2143"/>
                  <a:pt x="22666" y="2115"/>
                </a:cubicBezTo>
                <a:cubicBezTo>
                  <a:pt x="19311" y="2069"/>
                  <a:pt x="15979" y="1955"/>
                  <a:pt x="12623" y="1887"/>
                </a:cubicBezTo>
                <a:cubicBezTo>
                  <a:pt x="12200" y="1882"/>
                  <a:pt x="11778" y="1881"/>
                  <a:pt x="11357" y="1881"/>
                </a:cubicBezTo>
                <a:cubicBezTo>
                  <a:pt x="9571" y="1881"/>
                  <a:pt x="7795" y="1914"/>
                  <a:pt x="6004" y="1932"/>
                </a:cubicBezTo>
                <a:cubicBezTo>
                  <a:pt x="5570" y="1955"/>
                  <a:pt x="5137" y="2047"/>
                  <a:pt x="4703" y="2092"/>
                </a:cubicBezTo>
                <a:cubicBezTo>
                  <a:pt x="4498" y="1658"/>
                  <a:pt x="4383" y="1179"/>
                  <a:pt x="4087" y="905"/>
                </a:cubicBezTo>
                <a:cubicBezTo>
                  <a:pt x="3767" y="609"/>
                  <a:pt x="3288" y="494"/>
                  <a:pt x="2854" y="312"/>
                </a:cubicBezTo>
                <a:cubicBezTo>
                  <a:pt x="2854" y="312"/>
                  <a:pt x="2831" y="289"/>
                  <a:pt x="2808" y="289"/>
                </a:cubicBezTo>
                <a:cubicBezTo>
                  <a:pt x="2634" y="202"/>
                  <a:pt x="2463" y="160"/>
                  <a:pt x="2295" y="160"/>
                </a:cubicBezTo>
                <a:cubicBezTo>
                  <a:pt x="2067" y="160"/>
                  <a:pt x="1844" y="236"/>
                  <a:pt x="1622" y="380"/>
                </a:cubicBezTo>
                <a:cubicBezTo>
                  <a:pt x="868" y="860"/>
                  <a:pt x="457" y="1567"/>
                  <a:pt x="229" y="2412"/>
                </a:cubicBezTo>
                <a:cubicBezTo>
                  <a:pt x="1" y="3188"/>
                  <a:pt x="184" y="3850"/>
                  <a:pt x="777" y="4375"/>
                </a:cubicBezTo>
                <a:cubicBezTo>
                  <a:pt x="1222" y="4770"/>
                  <a:pt x="1727" y="5011"/>
                  <a:pt x="2283" y="5011"/>
                </a:cubicBezTo>
                <a:cubicBezTo>
                  <a:pt x="2496" y="5011"/>
                  <a:pt x="2717" y="4976"/>
                  <a:pt x="2945" y="4900"/>
                </a:cubicBezTo>
                <a:cubicBezTo>
                  <a:pt x="3767" y="4626"/>
                  <a:pt x="4361" y="4078"/>
                  <a:pt x="4543" y="3074"/>
                </a:cubicBezTo>
                <a:cubicBezTo>
                  <a:pt x="5274" y="3028"/>
                  <a:pt x="5981" y="2914"/>
                  <a:pt x="6666" y="2914"/>
                </a:cubicBezTo>
                <a:cubicBezTo>
                  <a:pt x="9222" y="2937"/>
                  <a:pt x="11756" y="2982"/>
                  <a:pt x="14312" y="3051"/>
                </a:cubicBezTo>
                <a:cubicBezTo>
                  <a:pt x="18031" y="3140"/>
                  <a:pt x="21758" y="3200"/>
                  <a:pt x="25490" y="3200"/>
                </a:cubicBezTo>
                <a:cubicBezTo>
                  <a:pt x="27508" y="3200"/>
                  <a:pt x="29527" y="3182"/>
                  <a:pt x="31546" y="3142"/>
                </a:cubicBezTo>
                <a:cubicBezTo>
                  <a:pt x="36590" y="3051"/>
                  <a:pt x="41611" y="2937"/>
                  <a:pt x="46610" y="2320"/>
                </a:cubicBezTo>
                <a:cubicBezTo>
                  <a:pt x="47135" y="2275"/>
                  <a:pt x="47637" y="2252"/>
                  <a:pt x="48025" y="2206"/>
                </a:cubicBezTo>
                <a:cubicBezTo>
                  <a:pt x="48528" y="2823"/>
                  <a:pt x="48916" y="3393"/>
                  <a:pt x="49372" y="3895"/>
                </a:cubicBezTo>
                <a:cubicBezTo>
                  <a:pt x="49706" y="4252"/>
                  <a:pt x="50069" y="4423"/>
                  <a:pt x="50440" y="4423"/>
                </a:cubicBezTo>
                <a:cubicBezTo>
                  <a:pt x="50805" y="4423"/>
                  <a:pt x="51178" y="4258"/>
                  <a:pt x="51540" y="3941"/>
                </a:cubicBezTo>
                <a:cubicBezTo>
                  <a:pt x="52362" y="3233"/>
                  <a:pt x="52659" y="2389"/>
                  <a:pt x="52385" y="1316"/>
                </a:cubicBezTo>
                <a:cubicBezTo>
                  <a:pt x="52168" y="488"/>
                  <a:pt x="51611" y="1"/>
                  <a:pt x="508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2"/>
            <a:ext cx="9144011" cy="1685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2"/>
            <a:ext cx="9144011" cy="1685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25" b="1"/>
            </a:lvl3pPr>
            <a:lvl4pPr marL="1026795" indent="0">
              <a:buNone/>
              <a:defRPr sz="1200" b="1"/>
            </a:lvl4pPr>
            <a:lvl5pPr marL="1369060" indent="0">
              <a:buNone/>
              <a:defRPr sz="1200" b="1"/>
            </a:lvl5pPr>
            <a:lvl6pPr marL="1711960" indent="0">
              <a:buNone/>
              <a:defRPr sz="1200" b="1"/>
            </a:lvl6pPr>
            <a:lvl7pPr marL="2054225" indent="0">
              <a:buNone/>
              <a:defRPr sz="1200" b="1"/>
            </a:lvl7pPr>
            <a:lvl8pPr marL="2396490" indent="0">
              <a:buNone/>
              <a:defRPr sz="1200" b="1"/>
            </a:lvl8pPr>
            <a:lvl9pPr marL="273875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1800" b="1"/>
            </a:lvl1pPr>
            <a:lvl2pPr marL="342265" indent="0">
              <a:buNone/>
              <a:defRPr sz="1500" b="1"/>
            </a:lvl2pPr>
            <a:lvl3pPr marL="684530" indent="0">
              <a:buNone/>
              <a:defRPr sz="1425" b="1"/>
            </a:lvl3pPr>
            <a:lvl4pPr marL="1026795" indent="0">
              <a:buNone/>
              <a:defRPr sz="1200" b="1"/>
            </a:lvl4pPr>
            <a:lvl5pPr marL="1369060" indent="0">
              <a:buNone/>
              <a:defRPr sz="1200" b="1"/>
            </a:lvl5pPr>
            <a:lvl6pPr marL="1711960" indent="0">
              <a:buNone/>
              <a:defRPr sz="1200" b="1"/>
            </a:lvl6pPr>
            <a:lvl7pPr marL="2054225" indent="0">
              <a:buNone/>
              <a:defRPr sz="1200" b="1"/>
            </a:lvl7pPr>
            <a:lvl8pPr marL="2396490" indent="0">
              <a:buNone/>
              <a:defRPr sz="1200" b="1"/>
            </a:lvl8pPr>
            <a:lvl9pPr marL="273875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57"/>
            <a:ext cx="4629150" cy="3655219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200"/>
            </a:lvl1pPr>
            <a:lvl2pPr marL="342265" indent="0">
              <a:buNone/>
              <a:defRPr sz="1125"/>
            </a:lvl2pPr>
            <a:lvl3pPr marL="684530" indent="0">
              <a:buNone/>
              <a:defRPr sz="900"/>
            </a:lvl3pPr>
            <a:lvl4pPr marL="1026795" indent="0">
              <a:buNone/>
              <a:defRPr sz="825"/>
            </a:lvl4pPr>
            <a:lvl5pPr marL="1369060" indent="0">
              <a:buNone/>
              <a:defRPr sz="825"/>
            </a:lvl5pPr>
            <a:lvl6pPr marL="1711960" indent="0">
              <a:buNone/>
              <a:defRPr sz="825"/>
            </a:lvl6pPr>
            <a:lvl7pPr marL="2054225" indent="0">
              <a:buNone/>
              <a:defRPr sz="825"/>
            </a:lvl7pPr>
            <a:lvl8pPr marL="2396490" indent="0">
              <a:buNone/>
              <a:defRPr sz="825"/>
            </a:lvl8pPr>
            <a:lvl9pPr marL="2738755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57"/>
            <a:ext cx="4629150" cy="3655219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2400"/>
            </a:lvl1pPr>
            <a:lvl2pPr marL="342265" indent="0">
              <a:buNone/>
              <a:defRPr sz="2100"/>
            </a:lvl2pPr>
            <a:lvl3pPr marL="684530" indent="0">
              <a:buNone/>
              <a:defRPr sz="1800"/>
            </a:lvl3pPr>
            <a:lvl4pPr marL="1026795" indent="0">
              <a:buNone/>
              <a:defRPr sz="1500"/>
            </a:lvl4pPr>
            <a:lvl5pPr marL="1369060" indent="0">
              <a:buNone/>
              <a:defRPr sz="1500"/>
            </a:lvl5pPr>
            <a:lvl6pPr marL="1711960" indent="0">
              <a:buNone/>
              <a:defRPr sz="1500"/>
            </a:lvl6pPr>
            <a:lvl7pPr marL="2054225" indent="0">
              <a:buNone/>
              <a:defRPr sz="1500"/>
            </a:lvl7pPr>
            <a:lvl8pPr marL="2396490" indent="0">
              <a:buNone/>
              <a:defRPr sz="1500"/>
            </a:lvl8pPr>
            <a:lvl9pPr marL="273875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200"/>
            </a:lvl1pPr>
            <a:lvl2pPr marL="342265" indent="0">
              <a:buNone/>
              <a:defRPr sz="1125"/>
            </a:lvl2pPr>
            <a:lvl3pPr marL="684530" indent="0">
              <a:buNone/>
              <a:defRPr sz="900"/>
            </a:lvl3pPr>
            <a:lvl4pPr marL="1026795" indent="0">
              <a:buNone/>
              <a:defRPr sz="825"/>
            </a:lvl4pPr>
            <a:lvl5pPr marL="1369060" indent="0">
              <a:buNone/>
              <a:defRPr sz="825"/>
            </a:lvl5pPr>
            <a:lvl6pPr marL="1711960" indent="0">
              <a:buNone/>
              <a:defRPr sz="825"/>
            </a:lvl6pPr>
            <a:lvl7pPr marL="2054225" indent="0">
              <a:buNone/>
              <a:defRPr sz="825"/>
            </a:lvl7pPr>
            <a:lvl8pPr marL="2396490" indent="0">
              <a:buNone/>
              <a:defRPr sz="825"/>
            </a:lvl8pPr>
            <a:lvl9pPr marL="2738755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1101000" y="2133600"/>
            <a:ext cx="4248300" cy="22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4926900" cy="11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3" name="Google Shape;73;p7"/>
          <p:cNvSpPr/>
          <p:nvPr/>
        </p:nvSpPr>
        <p:spPr>
          <a:xfrm>
            <a:off x="7348675" y="0"/>
            <a:ext cx="1795325" cy="1327120"/>
          </a:xfrm>
          <a:custGeom>
            <a:avLst/>
            <a:gdLst/>
            <a:ahLst/>
            <a:cxnLst/>
            <a:rect l="l" t="t" r="r" b="b"/>
            <a:pathLst>
              <a:path w="42233" h="31219" extrusionOk="0">
                <a:moveTo>
                  <a:pt x="41608" y="0"/>
                </a:moveTo>
                <a:cubicBezTo>
                  <a:pt x="41546" y="0"/>
                  <a:pt x="41483" y="10"/>
                  <a:pt x="41421" y="32"/>
                </a:cubicBezTo>
                <a:cubicBezTo>
                  <a:pt x="38728" y="950"/>
                  <a:pt x="36280" y="2261"/>
                  <a:pt x="33913" y="3529"/>
                </a:cubicBezTo>
                <a:lnTo>
                  <a:pt x="21112" y="10383"/>
                </a:lnTo>
                <a:cubicBezTo>
                  <a:pt x="22740" y="9267"/>
                  <a:pt x="24332" y="8121"/>
                  <a:pt x="25872" y="6937"/>
                </a:cubicBezTo>
                <a:cubicBezTo>
                  <a:pt x="26106" y="6757"/>
                  <a:pt x="26168" y="6429"/>
                  <a:pt x="26013" y="6176"/>
                </a:cubicBezTo>
                <a:cubicBezTo>
                  <a:pt x="25907" y="6000"/>
                  <a:pt x="25717" y="5900"/>
                  <a:pt x="25520" y="5900"/>
                </a:cubicBezTo>
                <a:cubicBezTo>
                  <a:pt x="25438" y="5900"/>
                  <a:pt x="25354" y="5918"/>
                  <a:pt x="25274" y="5955"/>
                </a:cubicBezTo>
                <a:lnTo>
                  <a:pt x="5938" y="15109"/>
                </a:lnTo>
                <a:lnTo>
                  <a:pt x="22631" y="2933"/>
                </a:lnTo>
                <a:cubicBezTo>
                  <a:pt x="22868" y="2760"/>
                  <a:pt x="22938" y="2435"/>
                  <a:pt x="22794" y="2180"/>
                </a:cubicBezTo>
                <a:cubicBezTo>
                  <a:pt x="22690" y="1995"/>
                  <a:pt x="22494" y="1888"/>
                  <a:pt x="22291" y="1888"/>
                </a:cubicBezTo>
                <a:cubicBezTo>
                  <a:pt x="22215" y="1888"/>
                  <a:pt x="22138" y="1903"/>
                  <a:pt x="22065" y="1934"/>
                </a:cubicBezTo>
                <a:lnTo>
                  <a:pt x="5336" y="9116"/>
                </a:lnTo>
                <a:lnTo>
                  <a:pt x="9128" y="5301"/>
                </a:lnTo>
                <a:cubicBezTo>
                  <a:pt x="9323" y="5105"/>
                  <a:pt x="9353" y="4798"/>
                  <a:pt x="9197" y="4569"/>
                </a:cubicBezTo>
                <a:cubicBezTo>
                  <a:pt x="9088" y="4407"/>
                  <a:pt x="8906" y="4315"/>
                  <a:pt x="8719" y="4315"/>
                </a:cubicBezTo>
                <a:cubicBezTo>
                  <a:pt x="8643" y="4315"/>
                  <a:pt x="8566" y="4330"/>
                  <a:pt x="8493" y="4362"/>
                </a:cubicBezTo>
                <a:lnTo>
                  <a:pt x="5098" y="5816"/>
                </a:lnTo>
                <a:cubicBezTo>
                  <a:pt x="4805" y="5942"/>
                  <a:pt x="4667" y="6282"/>
                  <a:pt x="4792" y="6576"/>
                </a:cubicBezTo>
                <a:cubicBezTo>
                  <a:pt x="4886" y="6795"/>
                  <a:pt x="5099" y="6926"/>
                  <a:pt x="5323" y="6926"/>
                </a:cubicBezTo>
                <a:cubicBezTo>
                  <a:pt x="5399" y="6926"/>
                  <a:pt x="5476" y="6911"/>
                  <a:pt x="5551" y="6879"/>
                </a:cubicBezTo>
                <a:lnTo>
                  <a:pt x="6211" y="6596"/>
                </a:lnTo>
                <a:lnTo>
                  <a:pt x="6211" y="6596"/>
                </a:lnTo>
                <a:lnTo>
                  <a:pt x="2415" y="10414"/>
                </a:lnTo>
                <a:cubicBezTo>
                  <a:pt x="2219" y="10611"/>
                  <a:pt x="2191" y="10918"/>
                  <a:pt x="2345" y="11146"/>
                </a:cubicBezTo>
                <a:cubicBezTo>
                  <a:pt x="2455" y="11309"/>
                  <a:pt x="2635" y="11400"/>
                  <a:pt x="2822" y="11400"/>
                </a:cubicBezTo>
                <a:cubicBezTo>
                  <a:pt x="2898" y="11400"/>
                  <a:pt x="2976" y="11384"/>
                  <a:pt x="3051" y="11352"/>
                </a:cubicBezTo>
                <a:lnTo>
                  <a:pt x="17816" y="5015"/>
                </a:lnTo>
                <a:lnTo>
                  <a:pt x="309" y="17785"/>
                </a:lnTo>
                <a:cubicBezTo>
                  <a:pt x="68" y="17960"/>
                  <a:pt x="0" y="18291"/>
                  <a:pt x="152" y="18548"/>
                </a:cubicBezTo>
                <a:cubicBezTo>
                  <a:pt x="259" y="18728"/>
                  <a:pt x="450" y="18830"/>
                  <a:pt x="649" y="18830"/>
                </a:cubicBezTo>
                <a:cubicBezTo>
                  <a:pt x="731" y="18830"/>
                  <a:pt x="815" y="18812"/>
                  <a:pt x="895" y="18775"/>
                </a:cubicBezTo>
                <a:lnTo>
                  <a:pt x="20068" y="9699"/>
                </a:lnTo>
                <a:lnTo>
                  <a:pt x="20068" y="9699"/>
                </a:lnTo>
                <a:cubicBezTo>
                  <a:pt x="14904" y="13209"/>
                  <a:pt x="9371" y="16426"/>
                  <a:pt x="3973" y="19564"/>
                </a:cubicBezTo>
                <a:cubicBezTo>
                  <a:pt x="3700" y="19723"/>
                  <a:pt x="3604" y="20071"/>
                  <a:pt x="3757" y="20346"/>
                </a:cubicBezTo>
                <a:cubicBezTo>
                  <a:pt x="3863" y="20536"/>
                  <a:pt x="4059" y="20643"/>
                  <a:pt x="4261" y="20643"/>
                </a:cubicBezTo>
                <a:cubicBezTo>
                  <a:pt x="4354" y="20643"/>
                  <a:pt x="4447" y="20621"/>
                  <a:pt x="4534" y="20574"/>
                </a:cubicBezTo>
                <a:lnTo>
                  <a:pt x="34457" y="4548"/>
                </a:lnTo>
                <a:cubicBezTo>
                  <a:pt x="35994" y="3725"/>
                  <a:pt x="37566" y="2884"/>
                  <a:pt x="39206" y="2150"/>
                </a:cubicBezTo>
                <a:lnTo>
                  <a:pt x="39206" y="2150"/>
                </a:lnTo>
                <a:cubicBezTo>
                  <a:pt x="37114" y="3997"/>
                  <a:pt x="34635" y="5604"/>
                  <a:pt x="32217" y="7174"/>
                </a:cubicBezTo>
                <a:lnTo>
                  <a:pt x="3360" y="25899"/>
                </a:lnTo>
                <a:cubicBezTo>
                  <a:pt x="3109" y="26061"/>
                  <a:pt x="3024" y="26390"/>
                  <a:pt x="3164" y="26655"/>
                </a:cubicBezTo>
                <a:cubicBezTo>
                  <a:pt x="3265" y="26849"/>
                  <a:pt x="3465" y="26962"/>
                  <a:pt x="3674" y="26962"/>
                </a:cubicBezTo>
                <a:cubicBezTo>
                  <a:pt x="3749" y="26962"/>
                  <a:pt x="3825" y="26947"/>
                  <a:pt x="3898" y="26917"/>
                </a:cubicBezTo>
                <a:cubicBezTo>
                  <a:pt x="14993" y="22234"/>
                  <a:pt x="25567" y="16629"/>
                  <a:pt x="35814" y="11052"/>
                </a:cubicBezTo>
                <a:lnTo>
                  <a:pt x="35814" y="11052"/>
                </a:lnTo>
                <a:cubicBezTo>
                  <a:pt x="29205" y="16509"/>
                  <a:pt x="21347" y="21065"/>
                  <a:pt x="13704" y="25496"/>
                </a:cubicBezTo>
                <a:cubicBezTo>
                  <a:pt x="13436" y="25652"/>
                  <a:pt x="13337" y="25991"/>
                  <a:pt x="13481" y="26266"/>
                </a:cubicBezTo>
                <a:cubicBezTo>
                  <a:pt x="13584" y="26463"/>
                  <a:pt x="13785" y="26575"/>
                  <a:pt x="13992" y="26575"/>
                </a:cubicBezTo>
                <a:cubicBezTo>
                  <a:pt x="14075" y="26575"/>
                  <a:pt x="14159" y="26557"/>
                  <a:pt x="14238" y="26520"/>
                </a:cubicBezTo>
                <a:lnTo>
                  <a:pt x="35926" y="16303"/>
                </a:lnTo>
                <a:lnTo>
                  <a:pt x="18490" y="30187"/>
                </a:lnTo>
                <a:cubicBezTo>
                  <a:pt x="18274" y="30359"/>
                  <a:pt x="18210" y="30660"/>
                  <a:pt x="18336" y="30905"/>
                </a:cubicBezTo>
                <a:cubicBezTo>
                  <a:pt x="18436" y="31101"/>
                  <a:pt x="18637" y="31219"/>
                  <a:pt x="18850" y="31219"/>
                </a:cubicBezTo>
                <a:cubicBezTo>
                  <a:pt x="18902" y="31219"/>
                  <a:pt x="18955" y="31212"/>
                  <a:pt x="19007" y="31197"/>
                </a:cubicBezTo>
                <a:cubicBezTo>
                  <a:pt x="27170" y="28855"/>
                  <a:pt x="34218" y="24733"/>
                  <a:pt x="41036" y="20747"/>
                </a:cubicBezTo>
                <a:cubicBezTo>
                  <a:pt x="41311" y="20587"/>
                  <a:pt x="41405" y="20232"/>
                  <a:pt x="41244" y="19956"/>
                </a:cubicBezTo>
                <a:cubicBezTo>
                  <a:pt x="41138" y="19770"/>
                  <a:pt x="40945" y="19669"/>
                  <a:pt x="40747" y="19669"/>
                </a:cubicBezTo>
                <a:cubicBezTo>
                  <a:pt x="40648" y="19669"/>
                  <a:pt x="40547" y="19695"/>
                  <a:pt x="40454" y="19748"/>
                </a:cubicBezTo>
                <a:cubicBezTo>
                  <a:pt x="34547" y="23203"/>
                  <a:pt x="28463" y="26761"/>
                  <a:pt x="21662" y="29138"/>
                </a:cubicBezTo>
                <a:lnTo>
                  <a:pt x="40519" y="14122"/>
                </a:lnTo>
                <a:cubicBezTo>
                  <a:pt x="40748" y="13940"/>
                  <a:pt x="40805" y="13613"/>
                  <a:pt x="40651" y="13365"/>
                </a:cubicBezTo>
                <a:cubicBezTo>
                  <a:pt x="40542" y="13190"/>
                  <a:pt x="40355" y="13091"/>
                  <a:pt x="40161" y="13091"/>
                </a:cubicBezTo>
                <a:cubicBezTo>
                  <a:pt x="40078" y="13091"/>
                  <a:pt x="39994" y="13109"/>
                  <a:pt x="39915" y="13147"/>
                </a:cubicBezTo>
                <a:lnTo>
                  <a:pt x="24636" y="20344"/>
                </a:lnTo>
                <a:cubicBezTo>
                  <a:pt x="30324" y="16798"/>
                  <a:pt x="35772" y="12976"/>
                  <a:pt x="40370" y="8541"/>
                </a:cubicBezTo>
                <a:cubicBezTo>
                  <a:pt x="40579" y="8339"/>
                  <a:pt x="40607" y="8015"/>
                  <a:pt x="40436" y="7782"/>
                </a:cubicBezTo>
                <a:cubicBezTo>
                  <a:pt x="40323" y="7628"/>
                  <a:pt x="40150" y="7545"/>
                  <a:pt x="39972" y="7545"/>
                </a:cubicBezTo>
                <a:cubicBezTo>
                  <a:pt x="39878" y="7545"/>
                  <a:pt x="39782" y="7568"/>
                  <a:pt x="39694" y="7617"/>
                </a:cubicBezTo>
                <a:cubicBezTo>
                  <a:pt x="30126" y="12846"/>
                  <a:pt x="20292" y="18222"/>
                  <a:pt x="10044" y="22940"/>
                </a:cubicBezTo>
                <a:lnTo>
                  <a:pt x="32844" y="8144"/>
                </a:lnTo>
                <a:cubicBezTo>
                  <a:pt x="36142" y="6004"/>
                  <a:pt x="39551" y="3791"/>
                  <a:pt x="42040" y="960"/>
                </a:cubicBezTo>
                <a:cubicBezTo>
                  <a:pt x="42213" y="764"/>
                  <a:pt x="42233" y="475"/>
                  <a:pt x="42087" y="257"/>
                </a:cubicBezTo>
                <a:cubicBezTo>
                  <a:pt x="42040" y="187"/>
                  <a:pt x="41980" y="128"/>
                  <a:pt x="41911" y="86"/>
                </a:cubicBezTo>
                <a:cubicBezTo>
                  <a:pt x="41820" y="30"/>
                  <a:pt x="41715" y="0"/>
                  <a:pt x="416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7"/>
          <p:cNvSpPr/>
          <p:nvPr/>
        </p:nvSpPr>
        <p:spPr>
          <a:xfrm>
            <a:off x="415488" y="1523938"/>
            <a:ext cx="196325" cy="205975"/>
          </a:xfrm>
          <a:custGeom>
            <a:avLst/>
            <a:gdLst/>
            <a:ahLst/>
            <a:cxnLst/>
            <a:rect l="l" t="t" r="r" b="b"/>
            <a:pathLst>
              <a:path w="7853" h="8239" extrusionOk="0">
                <a:moveTo>
                  <a:pt x="3212" y="1"/>
                </a:moveTo>
                <a:cubicBezTo>
                  <a:pt x="3169" y="1"/>
                  <a:pt x="3125" y="2"/>
                  <a:pt x="3082" y="4"/>
                </a:cubicBezTo>
                <a:cubicBezTo>
                  <a:pt x="1963" y="49"/>
                  <a:pt x="868" y="574"/>
                  <a:pt x="320" y="1579"/>
                </a:cubicBezTo>
                <a:cubicBezTo>
                  <a:pt x="211" y="1797"/>
                  <a:pt x="390" y="1995"/>
                  <a:pt x="580" y="1995"/>
                </a:cubicBezTo>
                <a:cubicBezTo>
                  <a:pt x="668" y="1995"/>
                  <a:pt x="758" y="1953"/>
                  <a:pt x="822" y="1852"/>
                </a:cubicBezTo>
                <a:cubicBezTo>
                  <a:pt x="1256" y="1236"/>
                  <a:pt x="1986" y="825"/>
                  <a:pt x="2740" y="757"/>
                </a:cubicBezTo>
                <a:cubicBezTo>
                  <a:pt x="2834" y="745"/>
                  <a:pt x="2927" y="739"/>
                  <a:pt x="3020" y="739"/>
                </a:cubicBezTo>
                <a:cubicBezTo>
                  <a:pt x="3645" y="739"/>
                  <a:pt x="4228" y="998"/>
                  <a:pt x="4725" y="1396"/>
                </a:cubicBezTo>
                <a:cubicBezTo>
                  <a:pt x="5844" y="2286"/>
                  <a:pt x="6346" y="3998"/>
                  <a:pt x="5889" y="5345"/>
                </a:cubicBezTo>
                <a:cubicBezTo>
                  <a:pt x="5560" y="6259"/>
                  <a:pt x="4631" y="6938"/>
                  <a:pt x="3664" y="6938"/>
                </a:cubicBezTo>
                <a:cubicBezTo>
                  <a:pt x="3424" y="6938"/>
                  <a:pt x="3181" y="6896"/>
                  <a:pt x="2945" y="6806"/>
                </a:cubicBezTo>
                <a:cubicBezTo>
                  <a:pt x="1941" y="6418"/>
                  <a:pt x="1621" y="5094"/>
                  <a:pt x="2169" y="4272"/>
                </a:cubicBezTo>
                <a:cubicBezTo>
                  <a:pt x="2356" y="3975"/>
                  <a:pt x="2757" y="3732"/>
                  <a:pt x="3145" y="3732"/>
                </a:cubicBezTo>
                <a:cubicBezTo>
                  <a:pt x="3324" y="3732"/>
                  <a:pt x="3501" y="3784"/>
                  <a:pt x="3653" y="3907"/>
                </a:cubicBezTo>
                <a:cubicBezTo>
                  <a:pt x="3835" y="4067"/>
                  <a:pt x="3858" y="4249"/>
                  <a:pt x="3790" y="4455"/>
                </a:cubicBezTo>
                <a:cubicBezTo>
                  <a:pt x="3767" y="4523"/>
                  <a:pt x="3721" y="4637"/>
                  <a:pt x="3675" y="4706"/>
                </a:cubicBezTo>
                <a:cubicBezTo>
                  <a:pt x="3607" y="4774"/>
                  <a:pt x="3584" y="4797"/>
                  <a:pt x="3493" y="4797"/>
                </a:cubicBezTo>
                <a:cubicBezTo>
                  <a:pt x="2708" y="4819"/>
                  <a:pt x="2694" y="6008"/>
                  <a:pt x="3450" y="6008"/>
                </a:cubicBezTo>
                <a:cubicBezTo>
                  <a:pt x="3464" y="6008"/>
                  <a:pt x="3478" y="6007"/>
                  <a:pt x="3493" y="6007"/>
                </a:cubicBezTo>
                <a:cubicBezTo>
                  <a:pt x="4451" y="5984"/>
                  <a:pt x="5091" y="5071"/>
                  <a:pt x="5022" y="4135"/>
                </a:cubicBezTo>
                <a:cubicBezTo>
                  <a:pt x="4935" y="3138"/>
                  <a:pt x="4026" y="2532"/>
                  <a:pt x="3074" y="2532"/>
                </a:cubicBezTo>
                <a:cubicBezTo>
                  <a:pt x="3024" y="2532"/>
                  <a:pt x="2973" y="2534"/>
                  <a:pt x="2922" y="2537"/>
                </a:cubicBezTo>
                <a:cubicBezTo>
                  <a:pt x="777" y="2720"/>
                  <a:pt x="1" y="5253"/>
                  <a:pt x="1073" y="6920"/>
                </a:cubicBezTo>
                <a:cubicBezTo>
                  <a:pt x="1672" y="7824"/>
                  <a:pt x="2652" y="8239"/>
                  <a:pt x="3655" y="8239"/>
                </a:cubicBezTo>
                <a:cubicBezTo>
                  <a:pt x="4601" y="8239"/>
                  <a:pt x="5568" y="7870"/>
                  <a:pt x="6255" y="7194"/>
                </a:cubicBezTo>
                <a:cubicBezTo>
                  <a:pt x="7852" y="5596"/>
                  <a:pt x="7624" y="2857"/>
                  <a:pt x="6095" y="1305"/>
                </a:cubicBezTo>
                <a:cubicBezTo>
                  <a:pt x="5349" y="537"/>
                  <a:pt x="4287" y="1"/>
                  <a:pt x="3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7"/>
          <p:cNvSpPr/>
          <p:nvPr/>
        </p:nvSpPr>
        <p:spPr>
          <a:xfrm>
            <a:off x="5417813" y="333413"/>
            <a:ext cx="196325" cy="205975"/>
          </a:xfrm>
          <a:custGeom>
            <a:avLst/>
            <a:gdLst/>
            <a:ahLst/>
            <a:cxnLst/>
            <a:rect l="l" t="t" r="r" b="b"/>
            <a:pathLst>
              <a:path w="7853" h="8239" extrusionOk="0">
                <a:moveTo>
                  <a:pt x="3212" y="1"/>
                </a:moveTo>
                <a:cubicBezTo>
                  <a:pt x="3169" y="1"/>
                  <a:pt x="3125" y="2"/>
                  <a:pt x="3082" y="4"/>
                </a:cubicBezTo>
                <a:cubicBezTo>
                  <a:pt x="1963" y="49"/>
                  <a:pt x="868" y="574"/>
                  <a:pt x="320" y="1579"/>
                </a:cubicBezTo>
                <a:cubicBezTo>
                  <a:pt x="211" y="1797"/>
                  <a:pt x="390" y="1995"/>
                  <a:pt x="580" y="1995"/>
                </a:cubicBezTo>
                <a:cubicBezTo>
                  <a:pt x="668" y="1995"/>
                  <a:pt x="758" y="1953"/>
                  <a:pt x="822" y="1852"/>
                </a:cubicBezTo>
                <a:cubicBezTo>
                  <a:pt x="1256" y="1236"/>
                  <a:pt x="1986" y="825"/>
                  <a:pt x="2740" y="757"/>
                </a:cubicBezTo>
                <a:cubicBezTo>
                  <a:pt x="2834" y="745"/>
                  <a:pt x="2927" y="739"/>
                  <a:pt x="3020" y="739"/>
                </a:cubicBezTo>
                <a:cubicBezTo>
                  <a:pt x="3645" y="739"/>
                  <a:pt x="4228" y="998"/>
                  <a:pt x="4725" y="1396"/>
                </a:cubicBezTo>
                <a:cubicBezTo>
                  <a:pt x="5844" y="2286"/>
                  <a:pt x="6346" y="3998"/>
                  <a:pt x="5889" y="5345"/>
                </a:cubicBezTo>
                <a:cubicBezTo>
                  <a:pt x="5560" y="6259"/>
                  <a:pt x="4631" y="6938"/>
                  <a:pt x="3664" y="6938"/>
                </a:cubicBezTo>
                <a:cubicBezTo>
                  <a:pt x="3424" y="6938"/>
                  <a:pt x="3181" y="6896"/>
                  <a:pt x="2945" y="6806"/>
                </a:cubicBezTo>
                <a:cubicBezTo>
                  <a:pt x="1941" y="6418"/>
                  <a:pt x="1621" y="5094"/>
                  <a:pt x="2169" y="4272"/>
                </a:cubicBezTo>
                <a:cubicBezTo>
                  <a:pt x="2356" y="3975"/>
                  <a:pt x="2757" y="3732"/>
                  <a:pt x="3145" y="3732"/>
                </a:cubicBezTo>
                <a:cubicBezTo>
                  <a:pt x="3324" y="3732"/>
                  <a:pt x="3501" y="3784"/>
                  <a:pt x="3653" y="3907"/>
                </a:cubicBezTo>
                <a:cubicBezTo>
                  <a:pt x="3835" y="4067"/>
                  <a:pt x="3858" y="4249"/>
                  <a:pt x="3790" y="4455"/>
                </a:cubicBezTo>
                <a:cubicBezTo>
                  <a:pt x="3767" y="4523"/>
                  <a:pt x="3721" y="4637"/>
                  <a:pt x="3675" y="4706"/>
                </a:cubicBezTo>
                <a:cubicBezTo>
                  <a:pt x="3607" y="4774"/>
                  <a:pt x="3584" y="4797"/>
                  <a:pt x="3493" y="4797"/>
                </a:cubicBezTo>
                <a:cubicBezTo>
                  <a:pt x="2708" y="4819"/>
                  <a:pt x="2694" y="6008"/>
                  <a:pt x="3450" y="6008"/>
                </a:cubicBezTo>
                <a:cubicBezTo>
                  <a:pt x="3464" y="6008"/>
                  <a:pt x="3478" y="6007"/>
                  <a:pt x="3493" y="6007"/>
                </a:cubicBezTo>
                <a:cubicBezTo>
                  <a:pt x="4451" y="5984"/>
                  <a:pt x="5091" y="5071"/>
                  <a:pt x="5022" y="4135"/>
                </a:cubicBezTo>
                <a:cubicBezTo>
                  <a:pt x="4935" y="3138"/>
                  <a:pt x="4026" y="2532"/>
                  <a:pt x="3074" y="2532"/>
                </a:cubicBezTo>
                <a:cubicBezTo>
                  <a:pt x="3024" y="2532"/>
                  <a:pt x="2973" y="2534"/>
                  <a:pt x="2922" y="2537"/>
                </a:cubicBezTo>
                <a:cubicBezTo>
                  <a:pt x="777" y="2720"/>
                  <a:pt x="1" y="5253"/>
                  <a:pt x="1073" y="6920"/>
                </a:cubicBezTo>
                <a:cubicBezTo>
                  <a:pt x="1672" y="7824"/>
                  <a:pt x="2652" y="8239"/>
                  <a:pt x="3655" y="8239"/>
                </a:cubicBezTo>
                <a:cubicBezTo>
                  <a:pt x="4601" y="8239"/>
                  <a:pt x="5568" y="7870"/>
                  <a:pt x="6255" y="7194"/>
                </a:cubicBezTo>
                <a:cubicBezTo>
                  <a:pt x="7852" y="5596"/>
                  <a:pt x="7624" y="2857"/>
                  <a:pt x="6095" y="1305"/>
                </a:cubicBezTo>
                <a:cubicBezTo>
                  <a:pt x="5349" y="537"/>
                  <a:pt x="4287" y="1"/>
                  <a:pt x="3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7"/>
          <p:cNvSpPr/>
          <p:nvPr/>
        </p:nvSpPr>
        <p:spPr>
          <a:xfrm>
            <a:off x="8663700" y="1796688"/>
            <a:ext cx="174625" cy="163600"/>
          </a:xfrm>
          <a:custGeom>
            <a:avLst/>
            <a:gdLst/>
            <a:ahLst/>
            <a:cxnLst/>
            <a:rect l="l" t="t" r="r" b="b"/>
            <a:pathLst>
              <a:path w="6985" h="6544" extrusionOk="0">
                <a:moveTo>
                  <a:pt x="3721" y="965"/>
                </a:moveTo>
                <a:cubicBezTo>
                  <a:pt x="4246" y="987"/>
                  <a:pt x="4816" y="1193"/>
                  <a:pt x="5159" y="1604"/>
                </a:cubicBezTo>
                <a:cubicBezTo>
                  <a:pt x="5524" y="2037"/>
                  <a:pt x="5615" y="2722"/>
                  <a:pt x="5524" y="3270"/>
                </a:cubicBezTo>
                <a:cubicBezTo>
                  <a:pt x="5315" y="4463"/>
                  <a:pt x="4098" y="5173"/>
                  <a:pt x="3002" y="5173"/>
                </a:cubicBezTo>
                <a:cubicBezTo>
                  <a:pt x="2065" y="5173"/>
                  <a:pt x="1217" y="4654"/>
                  <a:pt x="1164" y="3475"/>
                </a:cubicBezTo>
                <a:cubicBezTo>
                  <a:pt x="1119" y="2311"/>
                  <a:pt x="1986" y="1010"/>
                  <a:pt x="3287" y="1010"/>
                </a:cubicBezTo>
                <a:lnTo>
                  <a:pt x="3470" y="1010"/>
                </a:lnTo>
                <a:cubicBezTo>
                  <a:pt x="3538" y="1010"/>
                  <a:pt x="3584" y="987"/>
                  <a:pt x="3629" y="965"/>
                </a:cubicBezTo>
                <a:close/>
                <a:moveTo>
                  <a:pt x="3732" y="1"/>
                </a:moveTo>
                <a:cubicBezTo>
                  <a:pt x="2807" y="1"/>
                  <a:pt x="1909" y="388"/>
                  <a:pt x="1233" y="1010"/>
                </a:cubicBezTo>
                <a:cubicBezTo>
                  <a:pt x="708" y="1467"/>
                  <a:pt x="297" y="2083"/>
                  <a:pt x="160" y="2722"/>
                </a:cubicBezTo>
                <a:cubicBezTo>
                  <a:pt x="0" y="3521"/>
                  <a:pt x="137" y="4343"/>
                  <a:pt x="548" y="5027"/>
                </a:cubicBezTo>
                <a:cubicBezTo>
                  <a:pt x="1005" y="5758"/>
                  <a:pt x="1689" y="6260"/>
                  <a:pt x="2534" y="6465"/>
                </a:cubicBezTo>
                <a:cubicBezTo>
                  <a:pt x="2771" y="6519"/>
                  <a:pt x="3009" y="6544"/>
                  <a:pt x="3244" y="6544"/>
                </a:cubicBezTo>
                <a:cubicBezTo>
                  <a:pt x="4723" y="6544"/>
                  <a:pt x="6091" y="5539"/>
                  <a:pt x="6642" y="4160"/>
                </a:cubicBezTo>
                <a:cubicBezTo>
                  <a:pt x="6985" y="3293"/>
                  <a:pt x="6985" y="2220"/>
                  <a:pt x="6437" y="1444"/>
                </a:cubicBezTo>
                <a:cubicBezTo>
                  <a:pt x="5980" y="782"/>
                  <a:pt x="5273" y="303"/>
                  <a:pt x="4520" y="97"/>
                </a:cubicBezTo>
                <a:cubicBezTo>
                  <a:pt x="4258" y="32"/>
                  <a:pt x="3994" y="1"/>
                  <a:pt x="3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927"/>
            <a:ext cx="1971675" cy="435887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88" y="273927"/>
            <a:ext cx="5800725" cy="435887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263D3F9F-ACD9-488C-83AD-AED08AE1FCA5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4C4C78C1-3AEF-4BED-B725-E77D0456D972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46"/>
            <a:ext cx="6858001" cy="1241822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1800"/>
            </a:lvl1pPr>
            <a:lvl2pPr marL="342265" indent="0" algn="ctr">
              <a:buNone/>
              <a:defRPr sz="1500"/>
            </a:lvl2pPr>
            <a:lvl3pPr marL="684530" indent="0" algn="ctr">
              <a:buNone/>
              <a:defRPr sz="1425"/>
            </a:lvl3pPr>
            <a:lvl4pPr marL="1026795" indent="0" algn="ctr">
              <a:buNone/>
              <a:defRPr sz="1200"/>
            </a:lvl4pPr>
            <a:lvl5pPr marL="1369060" indent="0" algn="ctr">
              <a:buNone/>
              <a:defRPr sz="1200"/>
            </a:lvl5pPr>
            <a:lvl6pPr marL="1711960" indent="0" algn="ctr">
              <a:buNone/>
              <a:defRPr sz="1200"/>
            </a:lvl6pPr>
            <a:lvl7pPr marL="2054225" indent="0" algn="ctr">
              <a:buNone/>
              <a:defRPr sz="1200"/>
            </a:lvl7pPr>
            <a:lvl8pPr marL="2396490" indent="0" algn="ctr">
              <a:buNone/>
              <a:defRPr sz="1200"/>
            </a:lvl8pPr>
            <a:lvl9pPr marL="273875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3E26BC15-B161-4C75-9B3A-128C91250747}" type="datetimeFigureOut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82"/>
            <a:ext cx="2057400" cy="273844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684530">
              <a:buClrTx/>
              <a:defRPr/>
            </a:pPr>
            <a:fld id="{58B4E113-1DE2-475C-BE03-FB3C59433037}" type="slidenum">
              <a:rPr lang="zh-CN" altLang="en-US" sz="1425" kern="1200" smtClean="0">
                <a:latin typeface="Arial Unicode MS" panose="020B0604020202020204" charset="-122"/>
                <a:cs typeface="+mn-cs"/>
              </a:rPr>
            </a:fld>
            <a:endParaRPr lang="zh-CN" altLang="en-US" sz="1425" kern="1200">
              <a:latin typeface="Arial Unicode MS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165" indent="0" algn="ctr">
              <a:buNone/>
              <a:defRPr sz="1425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230" indent="0" algn="ctr">
              <a:buNone/>
              <a:defRPr sz="1200"/>
            </a:lvl6pPr>
            <a:lvl7pPr marL="2056130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2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2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2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165" indent="0">
              <a:buNone/>
              <a:defRPr sz="900"/>
            </a:lvl3pPr>
            <a:lvl4pPr marL="1028065" indent="0">
              <a:buNone/>
              <a:defRPr sz="825"/>
            </a:lvl4pPr>
            <a:lvl5pPr marL="1370965" indent="0">
              <a:buNone/>
              <a:defRPr sz="825"/>
            </a:lvl5pPr>
            <a:lvl6pPr marL="1713230" indent="0">
              <a:buNone/>
              <a:defRPr sz="825"/>
            </a:lvl6pPr>
            <a:lvl7pPr marL="2056130" indent="0">
              <a:buNone/>
              <a:defRPr sz="825"/>
            </a:lvl7pPr>
            <a:lvl8pPr marL="2399030" indent="0">
              <a:buNone/>
              <a:defRPr sz="825"/>
            </a:lvl8pPr>
            <a:lvl9pPr marL="274129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1496588" y="952050"/>
            <a:ext cx="6150900" cy="32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79" name="Google Shape;79;p8"/>
          <p:cNvGrpSpPr/>
          <p:nvPr/>
        </p:nvGrpSpPr>
        <p:grpSpPr>
          <a:xfrm>
            <a:off x="3773300" y="364288"/>
            <a:ext cx="1597500" cy="438150"/>
            <a:chOff x="3292150" y="368850"/>
            <a:chExt cx="1597500" cy="438150"/>
          </a:xfrm>
        </p:grpSpPr>
        <p:sp>
          <p:nvSpPr>
            <p:cNvPr id="80" name="Google Shape;80;p8"/>
            <p:cNvSpPr/>
            <p:nvPr/>
          </p:nvSpPr>
          <p:spPr>
            <a:xfrm>
              <a:off x="3305825" y="368850"/>
              <a:ext cx="1583825" cy="309250"/>
            </a:xfrm>
            <a:custGeom>
              <a:avLst/>
              <a:gdLst/>
              <a:ahLst/>
              <a:cxnLst/>
              <a:rect l="l" t="t" r="r" b="b"/>
              <a:pathLst>
                <a:path w="63353" h="12370" extrusionOk="0">
                  <a:moveTo>
                    <a:pt x="5481" y="1"/>
                  </a:moveTo>
                  <a:cubicBezTo>
                    <a:pt x="3812" y="1"/>
                    <a:pt x="2124" y="1375"/>
                    <a:pt x="992" y="3795"/>
                  </a:cubicBezTo>
                  <a:cubicBezTo>
                    <a:pt x="627" y="4593"/>
                    <a:pt x="307" y="5484"/>
                    <a:pt x="79" y="6465"/>
                  </a:cubicBezTo>
                  <a:cubicBezTo>
                    <a:pt x="0" y="6810"/>
                    <a:pt x="137" y="7112"/>
                    <a:pt x="275" y="7112"/>
                  </a:cubicBezTo>
                  <a:cubicBezTo>
                    <a:pt x="338" y="7112"/>
                    <a:pt x="401" y="7049"/>
                    <a:pt x="444" y="6899"/>
                  </a:cubicBezTo>
                  <a:cubicBezTo>
                    <a:pt x="1443" y="3513"/>
                    <a:pt x="3409" y="1422"/>
                    <a:pt x="5363" y="1422"/>
                  </a:cubicBezTo>
                  <a:cubicBezTo>
                    <a:pt x="5595" y="1422"/>
                    <a:pt x="5828" y="1451"/>
                    <a:pt x="6059" y="1512"/>
                  </a:cubicBezTo>
                  <a:cubicBezTo>
                    <a:pt x="8410" y="2128"/>
                    <a:pt x="9757" y="6260"/>
                    <a:pt x="11651" y="8634"/>
                  </a:cubicBezTo>
                  <a:cubicBezTo>
                    <a:pt x="12378" y="9530"/>
                    <a:pt x="13180" y="10075"/>
                    <a:pt x="14002" y="10075"/>
                  </a:cubicBezTo>
                  <a:cubicBezTo>
                    <a:pt x="14290" y="10075"/>
                    <a:pt x="14580" y="10008"/>
                    <a:pt x="14870" y="9866"/>
                  </a:cubicBezTo>
                  <a:cubicBezTo>
                    <a:pt x="16102" y="9273"/>
                    <a:pt x="17061" y="7538"/>
                    <a:pt x="18020" y="6009"/>
                  </a:cubicBezTo>
                  <a:cubicBezTo>
                    <a:pt x="19047" y="4388"/>
                    <a:pt x="20119" y="3155"/>
                    <a:pt x="21420" y="2630"/>
                  </a:cubicBezTo>
                  <a:cubicBezTo>
                    <a:pt x="21908" y="2432"/>
                    <a:pt x="22407" y="2333"/>
                    <a:pt x="22904" y="2333"/>
                  </a:cubicBezTo>
                  <a:cubicBezTo>
                    <a:pt x="23665" y="2333"/>
                    <a:pt x="24424" y="2563"/>
                    <a:pt x="25141" y="3018"/>
                  </a:cubicBezTo>
                  <a:cubicBezTo>
                    <a:pt x="26374" y="3772"/>
                    <a:pt x="27332" y="5301"/>
                    <a:pt x="28337" y="6876"/>
                  </a:cubicBezTo>
                  <a:cubicBezTo>
                    <a:pt x="29254" y="8340"/>
                    <a:pt x="30298" y="9783"/>
                    <a:pt x="31507" y="9783"/>
                  </a:cubicBezTo>
                  <a:cubicBezTo>
                    <a:pt x="31561" y="9783"/>
                    <a:pt x="31615" y="9781"/>
                    <a:pt x="31669" y="9775"/>
                  </a:cubicBezTo>
                  <a:cubicBezTo>
                    <a:pt x="32970" y="9661"/>
                    <a:pt x="33997" y="8086"/>
                    <a:pt x="34979" y="6579"/>
                  </a:cubicBezTo>
                  <a:cubicBezTo>
                    <a:pt x="35983" y="5050"/>
                    <a:pt x="36965" y="3749"/>
                    <a:pt x="38197" y="3178"/>
                  </a:cubicBezTo>
                  <a:cubicBezTo>
                    <a:pt x="38736" y="2916"/>
                    <a:pt x="39283" y="2787"/>
                    <a:pt x="39823" y="2787"/>
                  </a:cubicBezTo>
                  <a:cubicBezTo>
                    <a:pt x="40176" y="2787"/>
                    <a:pt x="40525" y="2842"/>
                    <a:pt x="40868" y="2950"/>
                  </a:cubicBezTo>
                  <a:cubicBezTo>
                    <a:pt x="42351" y="3384"/>
                    <a:pt x="43766" y="4753"/>
                    <a:pt x="44885" y="6899"/>
                  </a:cubicBezTo>
                  <a:cubicBezTo>
                    <a:pt x="45798" y="8679"/>
                    <a:pt x="46711" y="10505"/>
                    <a:pt x="48035" y="10802"/>
                  </a:cubicBezTo>
                  <a:cubicBezTo>
                    <a:pt x="48159" y="10832"/>
                    <a:pt x="48282" y="10846"/>
                    <a:pt x="48404" y="10846"/>
                  </a:cubicBezTo>
                  <a:cubicBezTo>
                    <a:pt x="49407" y="10846"/>
                    <a:pt x="50350" y="9892"/>
                    <a:pt x="51185" y="8793"/>
                  </a:cubicBezTo>
                  <a:cubicBezTo>
                    <a:pt x="52189" y="7447"/>
                    <a:pt x="53102" y="5826"/>
                    <a:pt x="54152" y="4593"/>
                  </a:cubicBezTo>
                  <a:cubicBezTo>
                    <a:pt x="54991" y="3583"/>
                    <a:pt x="55910" y="3058"/>
                    <a:pt x="56892" y="3058"/>
                  </a:cubicBezTo>
                  <a:cubicBezTo>
                    <a:pt x="56952" y="3058"/>
                    <a:pt x="57013" y="3060"/>
                    <a:pt x="57074" y="3064"/>
                  </a:cubicBezTo>
                  <a:cubicBezTo>
                    <a:pt x="59082" y="3247"/>
                    <a:pt x="61068" y="5575"/>
                    <a:pt x="62050" y="9136"/>
                  </a:cubicBezTo>
                  <a:cubicBezTo>
                    <a:pt x="62301" y="9980"/>
                    <a:pt x="62483" y="10939"/>
                    <a:pt x="62620" y="11875"/>
                  </a:cubicBezTo>
                  <a:cubicBezTo>
                    <a:pt x="62672" y="12208"/>
                    <a:pt x="62833" y="12370"/>
                    <a:pt x="62989" y="12370"/>
                  </a:cubicBezTo>
                  <a:cubicBezTo>
                    <a:pt x="63175" y="12370"/>
                    <a:pt x="63353" y="12139"/>
                    <a:pt x="63328" y="11692"/>
                  </a:cubicBezTo>
                  <a:cubicBezTo>
                    <a:pt x="63077" y="7287"/>
                    <a:pt x="61251" y="3886"/>
                    <a:pt x="59265" y="2311"/>
                  </a:cubicBezTo>
                  <a:cubicBezTo>
                    <a:pt x="58504" y="1710"/>
                    <a:pt x="57675" y="1382"/>
                    <a:pt x="56852" y="1382"/>
                  </a:cubicBezTo>
                  <a:cubicBezTo>
                    <a:pt x="56613" y="1382"/>
                    <a:pt x="56374" y="1410"/>
                    <a:pt x="56138" y="1466"/>
                  </a:cubicBezTo>
                  <a:cubicBezTo>
                    <a:pt x="54974" y="1740"/>
                    <a:pt x="53969" y="2745"/>
                    <a:pt x="53011" y="4091"/>
                  </a:cubicBezTo>
                  <a:cubicBezTo>
                    <a:pt x="51661" y="5949"/>
                    <a:pt x="50042" y="9126"/>
                    <a:pt x="48361" y="9126"/>
                  </a:cubicBezTo>
                  <a:cubicBezTo>
                    <a:pt x="47853" y="9126"/>
                    <a:pt x="47339" y="8836"/>
                    <a:pt x="46825" y="8131"/>
                  </a:cubicBezTo>
                  <a:cubicBezTo>
                    <a:pt x="46277" y="7378"/>
                    <a:pt x="45844" y="6397"/>
                    <a:pt x="45364" y="5506"/>
                  </a:cubicBezTo>
                  <a:cubicBezTo>
                    <a:pt x="44885" y="4616"/>
                    <a:pt x="44383" y="3817"/>
                    <a:pt x="43835" y="3178"/>
                  </a:cubicBezTo>
                  <a:cubicBezTo>
                    <a:pt x="42922" y="2151"/>
                    <a:pt x="41895" y="1512"/>
                    <a:pt x="40868" y="1238"/>
                  </a:cubicBezTo>
                  <a:cubicBezTo>
                    <a:pt x="40662" y="1192"/>
                    <a:pt x="40480" y="1170"/>
                    <a:pt x="40274" y="1147"/>
                  </a:cubicBezTo>
                  <a:cubicBezTo>
                    <a:pt x="40129" y="1131"/>
                    <a:pt x="39983" y="1123"/>
                    <a:pt x="39838" y="1123"/>
                  </a:cubicBezTo>
                  <a:cubicBezTo>
                    <a:pt x="38729" y="1123"/>
                    <a:pt x="37631" y="1583"/>
                    <a:pt x="36622" y="2471"/>
                  </a:cubicBezTo>
                  <a:cubicBezTo>
                    <a:pt x="35435" y="3521"/>
                    <a:pt x="34522" y="5369"/>
                    <a:pt x="33427" y="6762"/>
                  </a:cubicBezTo>
                  <a:cubicBezTo>
                    <a:pt x="32924" y="7424"/>
                    <a:pt x="32331" y="8017"/>
                    <a:pt x="31715" y="8109"/>
                  </a:cubicBezTo>
                  <a:cubicBezTo>
                    <a:pt x="31668" y="8114"/>
                    <a:pt x="31621" y="8116"/>
                    <a:pt x="31574" y="8116"/>
                  </a:cubicBezTo>
                  <a:cubicBezTo>
                    <a:pt x="31011" y="8116"/>
                    <a:pt x="30486" y="7742"/>
                    <a:pt x="29980" y="7173"/>
                  </a:cubicBezTo>
                  <a:cubicBezTo>
                    <a:pt x="28884" y="5917"/>
                    <a:pt x="28017" y="4000"/>
                    <a:pt x="26921" y="2745"/>
                  </a:cubicBezTo>
                  <a:cubicBezTo>
                    <a:pt x="25702" y="1357"/>
                    <a:pt x="24311" y="664"/>
                    <a:pt x="22919" y="664"/>
                  </a:cubicBezTo>
                  <a:cubicBezTo>
                    <a:pt x="21679" y="664"/>
                    <a:pt x="20439" y="1214"/>
                    <a:pt x="19321" y="2311"/>
                  </a:cubicBezTo>
                  <a:cubicBezTo>
                    <a:pt x="17546" y="4027"/>
                    <a:pt x="15971" y="8410"/>
                    <a:pt x="13941" y="8410"/>
                  </a:cubicBezTo>
                  <a:cubicBezTo>
                    <a:pt x="13595" y="8410"/>
                    <a:pt x="13236" y="8283"/>
                    <a:pt x="12861" y="7994"/>
                  </a:cubicBezTo>
                  <a:cubicBezTo>
                    <a:pt x="11811" y="7196"/>
                    <a:pt x="10944" y="5552"/>
                    <a:pt x="10099" y="4137"/>
                  </a:cubicBezTo>
                  <a:cubicBezTo>
                    <a:pt x="9209" y="2630"/>
                    <a:pt x="8250" y="1147"/>
                    <a:pt x="7109" y="462"/>
                  </a:cubicBezTo>
                  <a:cubicBezTo>
                    <a:pt x="6582" y="150"/>
                    <a:pt x="6033" y="1"/>
                    <a:pt x="5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3292150" y="529725"/>
              <a:ext cx="1581425" cy="277275"/>
            </a:xfrm>
            <a:custGeom>
              <a:avLst/>
              <a:gdLst/>
              <a:ahLst/>
              <a:cxnLst/>
              <a:rect l="l" t="t" r="r" b="b"/>
              <a:pathLst>
                <a:path w="63257" h="11091" extrusionOk="0">
                  <a:moveTo>
                    <a:pt x="24358" y="0"/>
                  </a:moveTo>
                  <a:cubicBezTo>
                    <a:pt x="22535" y="0"/>
                    <a:pt x="20839" y="2126"/>
                    <a:pt x="19365" y="4207"/>
                  </a:cubicBezTo>
                  <a:cubicBezTo>
                    <a:pt x="18430" y="5531"/>
                    <a:pt x="17494" y="6946"/>
                    <a:pt x="16467" y="8042"/>
                  </a:cubicBezTo>
                  <a:cubicBezTo>
                    <a:pt x="15711" y="8856"/>
                    <a:pt x="14889" y="9472"/>
                    <a:pt x="14030" y="9472"/>
                  </a:cubicBezTo>
                  <a:cubicBezTo>
                    <a:pt x="13877" y="9472"/>
                    <a:pt x="13723" y="9453"/>
                    <a:pt x="13568" y="9411"/>
                  </a:cubicBezTo>
                  <a:cubicBezTo>
                    <a:pt x="12244" y="9069"/>
                    <a:pt x="11240" y="7106"/>
                    <a:pt x="10349" y="5257"/>
                  </a:cubicBezTo>
                  <a:cubicBezTo>
                    <a:pt x="9436" y="3317"/>
                    <a:pt x="8478" y="1445"/>
                    <a:pt x="7177" y="624"/>
                  </a:cubicBezTo>
                  <a:cubicBezTo>
                    <a:pt x="6656" y="289"/>
                    <a:pt x="6110" y="130"/>
                    <a:pt x="5561" y="130"/>
                  </a:cubicBezTo>
                  <a:cubicBezTo>
                    <a:pt x="3755" y="130"/>
                    <a:pt x="1917" y="1855"/>
                    <a:pt x="831" y="4709"/>
                  </a:cubicBezTo>
                  <a:cubicBezTo>
                    <a:pt x="466" y="5645"/>
                    <a:pt x="215" y="6672"/>
                    <a:pt x="55" y="7791"/>
                  </a:cubicBezTo>
                  <a:cubicBezTo>
                    <a:pt x="0" y="8107"/>
                    <a:pt x="127" y="8307"/>
                    <a:pt x="252" y="8307"/>
                  </a:cubicBezTo>
                  <a:cubicBezTo>
                    <a:pt x="334" y="8307"/>
                    <a:pt x="416" y="8219"/>
                    <a:pt x="443" y="8019"/>
                  </a:cubicBezTo>
                  <a:cubicBezTo>
                    <a:pt x="1151" y="3813"/>
                    <a:pt x="3321" y="1165"/>
                    <a:pt x="5481" y="1165"/>
                  </a:cubicBezTo>
                  <a:cubicBezTo>
                    <a:pt x="5689" y="1165"/>
                    <a:pt x="5897" y="1190"/>
                    <a:pt x="6104" y="1240"/>
                  </a:cubicBezTo>
                  <a:cubicBezTo>
                    <a:pt x="7451" y="1559"/>
                    <a:pt x="8432" y="3089"/>
                    <a:pt x="9322" y="5006"/>
                  </a:cubicBezTo>
                  <a:cubicBezTo>
                    <a:pt x="10235" y="6992"/>
                    <a:pt x="11125" y="9274"/>
                    <a:pt x="12404" y="10393"/>
                  </a:cubicBezTo>
                  <a:cubicBezTo>
                    <a:pt x="12957" y="10881"/>
                    <a:pt x="13509" y="11091"/>
                    <a:pt x="14053" y="11091"/>
                  </a:cubicBezTo>
                  <a:cubicBezTo>
                    <a:pt x="15620" y="11091"/>
                    <a:pt x="17125" y="9358"/>
                    <a:pt x="18430" y="7562"/>
                  </a:cubicBezTo>
                  <a:cubicBezTo>
                    <a:pt x="19388" y="6261"/>
                    <a:pt x="20301" y="4846"/>
                    <a:pt x="21283" y="3682"/>
                  </a:cubicBezTo>
                  <a:cubicBezTo>
                    <a:pt x="22173" y="2632"/>
                    <a:pt x="23154" y="1742"/>
                    <a:pt x="24204" y="1674"/>
                  </a:cubicBezTo>
                  <a:cubicBezTo>
                    <a:pt x="24241" y="1672"/>
                    <a:pt x="24277" y="1671"/>
                    <a:pt x="24313" y="1671"/>
                  </a:cubicBezTo>
                  <a:cubicBezTo>
                    <a:pt x="26764" y="1671"/>
                    <a:pt x="28433" y="6227"/>
                    <a:pt x="30367" y="8544"/>
                  </a:cubicBezTo>
                  <a:cubicBezTo>
                    <a:pt x="31162" y="9494"/>
                    <a:pt x="32035" y="10078"/>
                    <a:pt x="32948" y="10078"/>
                  </a:cubicBezTo>
                  <a:cubicBezTo>
                    <a:pt x="33240" y="10078"/>
                    <a:pt x="33537" y="10018"/>
                    <a:pt x="33837" y="9891"/>
                  </a:cubicBezTo>
                  <a:cubicBezTo>
                    <a:pt x="35001" y="9388"/>
                    <a:pt x="36028" y="7950"/>
                    <a:pt x="36964" y="6535"/>
                  </a:cubicBezTo>
                  <a:cubicBezTo>
                    <a:pt x="37900" y="5120"/>
                    <a:pt x="38858" y="3500"/>
                    <a:pt x="39954" y="2678"/>
                  </a:cubicBezTo>
                  <a:cubicBezTo>
                    <a:pt x="40394" y="2358"/>
                    <a:pt x="40817" y="2213"/>
                    <a:pt x="41238" y="2213"/>
                  </a:cubicBezTo>
                  <a:cubicBezTo>
                    <a:pt x="41297" y="2213"/>
                    <a:pt x="41356" y="2216"/>
                    <a:pt x="41415" y="2221"/>
                  </a:cubicBezTo>
                  <a:cubicBezTo>
                    <a:pt x="41962" y="2267"/>
                    <a:pt x="42510" y="2564"/>
                    <a:pt x="43058" y="3089"/>
                  </a:cubicBezTo>
                  <a:cubicBezTo>
                    <a:pt x="45044" y="5052"/>
                    <a:pt x="46505" y="8932"/>
                    <a:pt x="48673" y="10301"/>
                  </a:cubicBezTo>
                  <a:cubicBezTo>
                    <a:pt x="49029" y="10527"/>
                    <a:pt x="49389" y="10636"/>
                    <a:pt x="49746" y="10636"/>
                  </a:cubicBezTo>
                  <a:cubicBezTo>
                    <a:pt x="50511" y="10636"/>
                    <a:pt x="51261" y="10132"/>
                    <a:pt x="51914" y="9183"/>
                  </a:cubicBezTo>
                  <a:cubicBezTo>
                    <a:pt x="52508" y="8270"/>
                    <a:pt x="53010" y="7129"/>
                    <a:pt x="53603" y="6170"/>
                  </a:cubicBezTo>
                  <a:cubicBezTo>
                    <a:pt x="54037" y="5440"/>
                    <a:pt x="54562" y="4869"/>
                    <a:pt x="55087" y="4481"/>
                  </a:cubicBezTo>
                  <a:cubicBezTo>
                    <a:pt x="55718" y="4036"/>
                    <a:pt x="56388" y="3821"/>
                    <a:pt x="57060" y="3821"/>
                  </a:cubicBezTo>
                  <a:cubicBezTo>
                    <a:pt x="58697" y="3821"/>
                    <a:pt x="60345" y="5096"/>
                    <a:pt x="61478" y="7425"/>
                  </a:cubicBezTo>
                  <a:cubicBezTo>
                    <a:pt x="61889" y="8247"/>
                    <a:pt x="62231" y="9206"/>
                    <a:pt x="62528" y="10165"/>
                  </a:cubicBezTo>
                  <a:cubicBezTo>
                    <a:pt x="62600" y="10388"/>
                    <a:pt x="62716" y="10486"/>
                    <a:pt x="62831" y="10486"/>
                  </a:cubicBezTo>
                  <a:cubicBezTo>
                    <a:pt x="63046" y="10486"/>
                    <a:pt x="63256" y="10145"/>
                    <a:pt x="63167" y="9640"/>
                  </a:cubicBezTo>
                  <a:cubicBezTo>
                    <a:pt x="62345" y="4938"/>
                    <a:pt x="59652" y="2335"/>
                    <a:pt x="57301" y="2153"/>
                  </a:cubicBezTo>
                  <a:cubicBezTo>
                    <a:pt x="57215" y="2146"/>
                    <a:pt x="57129" y="2143"/>
                    <a:pt x="57042" y="2143"/>
                  </a:cubicBezTo>
                  <a:cubicBezTo>
                    <a:pt x="55917" y="2143"/>
                    <a:pt x="54784" y="2697"/>
                    <a:pt x="53809" y="3842"/>
                  </a:cubicBezTo>
                  <a:cubicBezTo>
                    <a:pt x="53170" y="4572"/>
                    <a:pt x="52668" y="5599"/>
                    <a:pt x="52143" y="6581"/>
                  </a:cubicBezTo>
                  <a:cubicBezTo>
                    <a:pt x="51640" y="7517"/>
                    <a:pt x="51093" y="8430"/>
                    <a:pt x="50408" y="8795"/>
                  </a:cubicBezTo>
                  <a:cubicBezTo>
                    <a:pt x="50202" y="8908"/>
                    <a:pt x="49997" y="8958"/>
                    <a:pt x="49793" y="8958"/>
                  </a:cubicBezTo>
                  <a:cubicBezTo>
                    <a:pt x="49044" y="8958"/>
                    <a:pt x="48314" y="8278"/>
                    <a:pt x="47669" y="7471"/>
                  </a:cubicBezTo>
                  <a:cubicBezTo>
                    <a:pt x="46687" y="6216"/>
                    <a:pt x="45797" y="4664"/>
                    <a:pt x="44861" y="3317"/>
                  </a:cubicBezTo>
                  <a:cubicBezTo>
                    <a:pt x="43925" y="1993"/>
                    <a:pt x="42898" y="829"/>
                    <a:pt x="41734" y="555"/>
                  </a:cubicBezTo>
                  <a:cubicBezTo>
                    <a:pt x="41620" y="532"/>
                    <a:pt x="41529" y="509"/>
                    <a:pt x="41415" y="509"/>
                  </a:cubicBezTo>
                  <a:cubicBezTo>
                    <a:pt x="41362" y="505"/>
                    <a:pt x="41309" y="503"/>
                    <a:pt x="41256" y="503"/>
                  </a:cubicBezTo>
                  <a:cubicBezTo>
                    <a:pt x="40218" y="503"/>
                    <a:pt x="39225" y="1342"/>
                    <a:pt x="38356" y="2450"/>
                  </a:cubicBezTo>
                  <a:cubicBezTo>
                    <a:pt x="36694" y="4572"/>
                    <a:pt x="34980" y="8397"/>
                    <a:pt x="32905" y="8397"/>
                  </a:cubicBezTo>
                  <a:cubicBezTo>
                    <a:pt x="32614" y="8397"/>
                    <a:pt x="32317" y="8321"/>
                    <a:pt x="32011" y="8156"/>
                  </a:cubicBezTo>
                  <a:cubicBezTo>
                    <a:pt x="30847" y="7517"/>
                    <a:pt x="29865" y="5851"/>
                    <a:pt x="28929" y="4367"/>
                  </a:cubicBezTo>
                  <a:cubicBezTo>
                    <a:pt x="27948" y="2769"/>
                    <a:pt x="26921" y="1149"/>
                    <a:pt x="25688" y="395"/>
                  </a:cubicBezTo>
                  <a:cubicBezTo>
                    <a:pt x="25238" y="122"/>
                    <a:pt x="24795" y="0"/>
                    <a:pt x="24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" name="Google Shape;82;p8"/>
          <p:cNvSpPr/>
          <p:nvPr/>
        </p:nvSpPr>
        <p:spPr>
          <a:xfrm>
            <a:off x="3585881" y="4496350"/>
            <a:ext cx="1972343" cy="187724"/>
          </a:xfrm>
          <a:custGeom>
            <a:avLst/>
            <a:gdLst/>
            <a:ahLst/>
            <a:cxnLst/>
            <a:rect l="l" t="t" r="r" b="b"/>
            <a:pathLst>
              <a:path w="52659" h="5012" extrusionOk="0">
                <a:moveTo>
                  <a:pt x="50888" y="1005"/>
                </a:moveTo>
                <a:cubicBezTo>
                  <a:pt x="51166" y="1005"/>
                  <a:pt x="51346" y="1189"/>
                  <a:pt x="51449" y="1567"/>
                </a:cubicBezTo>
                <a:cubicBezTo>
                  <a:pt x="51655" y="2298"/>
                  <a:pt x="51495" y="2777"/>
                  <a:pt x="50879" y="3233"/>
                </a:cubicBezTo>
                <a:cubicBezTo>
                  <a:pt x="50730" y="3336"/>
                  <a:pt x="50610" y="3393"/>
                  <a:pt x="50496" y="3393"/>
                </a:cubicBezTo>
                <a:cubicBezTo>
                  <a:pt x="50382" y="3393"/>
                  <a:pt x="50274" y="3336"/>
                  <a:pt x="50148" y="3211"/>
                </a:cubicBezTo>
                <a:cubicBezTo>
                  <a:pt x="49851" y="2914"/>
                  <a:pt x="49600" y="2572"/>
                  <a:pt x="49349" y="2252"/>
                </a:cubicBezTo>
                <a:cubicBezTo>
                  <a:pt x="49144" y="1978"/>
                  <a:pt x="49235" y="1681"/>
                  <a:pt x="49349" y="1430"/>
                </a:cubicBezTo>
                <a:cubicBezTo>
                  <a:pt x="49829" y="1293"/>
                  <a:pt x="50194" y="1179"/>
                  <a:pt x="50582" y="1065"/>
                </a:cubicBezTo>
                <a:cubicBezTo>
                  <a:pt x="50695" y="1025"/>
                  <a:pt x="50797" y="1005"/>
                  <a:pt x="50888" y="1005"/>
                </a:cubicBezTo>
                <a:close/>
                <a:moveTo>
                  <a:pt x="2374" y="1240"/>
                </a:moveTo>
                <a:cubicBezTo>
                  <a:pt x="2452" y="1240"/>
                  <a:pt x="2536" y="1250"/>
                  <a:pt x="2626" y="1270"/>
                </a:cubicBezTo>
                <a:cubicBezTo>
                  <a:pt x="3265" y="1385"/>
                  <a:pt x="3585" y="1681"/>
                  <a:pt x="3653" y="2320"/>
                </a:cubicBezTo>
                <a:cubicBezTo>
                  <a:pt x="3699" y="2823"/>
                  <a:pt x="3288" y="3576"/>
                  <a:pt x="2831" y="3804"/>
                </a:cubicBezTo>
                <a:cubicBezTo>
                  <a:pt x="2694" y="3873"/>
                  <a:pt x="2535" y="3895"/>
                  <a:pt x="2466" y="3918"/>
                </a:cubicBezTo>
                <a:cubicBezTo>
                  <a:pt x="1530" y="3918"/>
                  <a:pt x="1051" y="3279"/>
                  <a:pt x="1302" y="2480"/>
                </a:cubicBezTo>
                <a:cubicBezTo>
                  <a:pt x="1393" y="2183"/>
                  <a:pt x="1576" y="1910"/>
                  <a:pt x="1736" y="1636"/>
                </a:cubicBezTo>
                <a:cubicBezTo>
                  <a:pt x="1896" y="1368"/>
                  <a:pt x="2098" y="1240"/>
                  <a:pt x="2374" y="1240"/>
                </a:cubicBezTo>
                <a:close/>
                <a:moveTo>
                  <a:pt x="50846" y="1"/>
                </a:moveTo>
                <a:cubicBezTo>
                  <a:pt x="50725" y="1"/>
                  <a:pt x="50598" y="13"/>
                  <a:pt x="50468" y="38"/>
                </a:cubicBezTo>
                <a:cubicBezTo>
                  <a:pt x="50331" y="61"/>
                  <a:pt x="50194" y="84"/>
                  <a:pt x="50057" y="84"/>
                </a:cubicBezTo>
                <a:cubicBezTo>
                  <a:pt x="50031" y="83"/>
                  <a:pt x="50005" y="82"/>
                  <a:pt x="49980" y="82"/>
                </a:cubicBezTo>
                <a:cubicBezTo>
                  <a:pt x="49397" y="82"/>
                  <a:pt x="48900" y="332"/>
                  <a:pt x="48550" y="791"/>
                </a:cubicBezTo>
                <a:cubicBezTo>
                  <a:pt x="48368" y="1042"/>
                  <a:pt x="48185" y="1179"/>
                  <a:pt x="47866" y="1202"/>
                </a:cubicBezTo>
                <a:cubicBezTo>
                  <a:pt x="45446" y="1385"/>
                  <a:pt x="43049" y="1658"/>
                  <a:pt x="40630" y="1773"/>
                </a:cubicBezTo>
                <a:cubicBezTo>
                  <a:pt x="36773" y="1955"/>
                  <a:pt x="32938" y="2047"/>
                  <a:pt x="29080" y="2138"/>
                </a:cubicBezTo>
                <a:cubicBezTo>
                  <a:pt x="28270" y="2155"/>
                  <a:pt x="27455" y="2163"/>
                  <a:pt x="26639" y="2163"/>
                </a:cubicBezTo>
                <a:cubicBezTo>
                  <a:pt x="25319" y="2163"/>
                  <a:pt x="23993" y="2143"/>
                  <a:pt x="22666" y="2115"/>
                </a:cubicBezTo>
                <a:cubicBezTo>
                  <a:pt x="19311" y="2069"/>
                  <a:pt x="15979" y="1955"/>
                  <a:pt x="12623" y="1887"/>
                </a:cubicBezTo>
                <a:cubicBezTo>
                  <a:pt x="12200" y="1882"/>
                  <a:pt x="11778" y="1881"/>
                  <a:pt x="11357" y="1881"/>
                </a:cubicBezTo>
                <a:cubicBezTo>
                  <a:pt x="9571" y="1881"/>
                  <a:pt x="7795" y="1914"/>
                  <a:pt x="6004" y="1932"/>
                </a:cubicBezTo>
                <a:cubicBezTo>
                  <a:pt x="5570" y="1955"/>
                  <a:pt x="5137" y="2047"/>
                  <a:pt x="4703" y="2092"/>
                </a:cubicBezTo>
                <a:cubicBezTo>
                  <a:pt x="4498" y="1658"/>
                  <a:pt x="4383" y="1179"/>
                  <a:pt x="4087" y="905"/>
                </a:cubicBezTo>
                <a:cubicBezTo>
                  <a:pt x="3767" y="609"/>
                  <a:pt x="3288" y="494"/>
                  <a:pt x="2854" y="312"/>
                </a:cubicBezTo>
                <a:cubicBezTo>
                  <a:pt x="2854" y="312"/>
                  <a:pt x="2831" y="289"/>
                  <a:pt x="2808" y="289"/>
                </a:cubicBezTo>
                <a:cubicBezTo>
                  <a:pt x="2634" y="202"/>
                  <a:pt x="2463" y="160"/>
                  <a:pt x="2295" y="160"/>
                </a:cubicBezTo>
                <a:cubicBezTo>
                  <a:pt x="2067" y="160"/>
                  <a:pt x="1844" y="236"/>
                  <a:pt x="1622" y="380"/>
                </a:cubicBezTo>
                <a:cubicBezTo>
                  <a:pt x="868" y="860"/>
                  <a:pt x="457" y="1567"/>
                  <a:pt x="229" y="2412"/>
                </a:cubicBezTo>
                <a:cubicBezTo>
                  <a:pt x="1" y="3188"/>
                  <a:pt x="184" y="3850"/>
                  <a:pt x="777" y="4375"/>
                </a:cubicBezTo>
                <a:cubicBezTo>
                  <a:pt x="1222" y="4770"/>
                  <a:pt x="1727" y="5011"/>
                  <a:pt x="2283" y="5011"/>
                </a:cubicBezTo>
                <a:cubicBezTo>
                  <a:pt x="2496" y="5011"/>
                  <a:pt x="2717" y="4976"/>
                  <a:pt x="2945" y="4900"/>
                </a:cubicBezTo>
                <a:cubicBezTo>
                  <a:pt x="3767" y="4626"/>
                  <a:pt x="4361" y="4078"/>
                  <a:pt x="4543" y="3074"/>
                </a:cubicBezTo>
                <a:cubicBezTo>
                  <a:pt x="5274" y="3028"/>
                  <a:pt x="5981" y="2914"/>
                  <a:pt x="6666" y="2914"/>
                </a:cubicBezTo>
                <a:cubicBezTo>
                  <a:pt x="9222" y="2937"/>
                  <a:pt x="11756" y="2982"/>
                  <a:pt x="14312" y="3051"/>
                </a:cubicBezTo>
                <a:cubicBezTo>
                  <a:pt x="18031" y="3140"/>
                  <a:pt x="21758" y="3200"/>
                  <a:pt x="25490" y="3200"/>
                </a:cubicBezTo>
                <a:cubicBezTo>
                  <a:pt x="27508" y="3200"/>
                  <a:pt x="29527" y="3182"/>
                  <a:pt x="31546" y="3142"/>
                </a:cubicBezTo>
                <a:cubicBezTo>
                  <a:pt x="36590" y="3051"/>
                  <a:pt x="41611" y="2937"/>
                  <a:pt x="46610" y="2320"/>
                </a:cubicBezTo>
                <a:cubicBezTo>
                  <a:pt x="47135" y="2275"/>
                  <a:pt x="47637" y="2252"/>
                  <a:pt x="48025" y="2206"/>
                </a:cubicBezTo>
                <a:cubicBezTo>
                  <a:pt x="48528" y="2823"/>
                  <a:pt x="48916" y="3393"/>
                  <a:pt x="49372" y="3895"/>
                </a:cubicBezTo>
                <a:cubicBezTo>
                  <a:pt x="49706" y="4252"/>
                  <a:pt x="50069" y="4423"/>
                  <a:pt x="50440" y="4423"/>
                </a:cubicBezTo>
                <a:cubicBezTo>
                  <a:pt x="50805" y="4423"/>
                  <a:pt x="51178" y="4258"/>
                  <a:pt x="51540" y="3941"/>
                </a:cubicBezTo>
                <a:cubicBezTo>
                  <a:pt x="52362" y="3233"/>
                  <a:pt x="52659" y="2389"/>
                  <a:pt x="52385" y="1316"/>
                </a:cubicBezTo>
                <a:cubicBezTo>
                  <a:pt x="52168" y="488"/>
                  <a:pt x="51611" y="1"/>
                  <a:pt x="508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8"/>
          <p:cNvSpPr/>
          <p:nvPr/>
        </p:nvSpPr>
        <p:spPr>
          <a:xfrm>
            <a:off x="8332725" y="436413"/>
            <a:ext cx="196325" cy="205975"/>
          </a:xfrm>
          <a:custGeom>
            <a:avLst/>
            <a:gdLst/>
            <a:ahLst/>
            <a:cxnLst/>
            <a:rect l="l" t="t" r="r" b="b"/>
            <a:pathLst>
              <a:path w="7853" h="8239" extrusionOk="0">
                <a:moveTo>
                  <a:pt x="3212" y="1"/>
                </a:moveTo>
                <a:cubicBezTo>
                  <a:pt x="3169" y="1"/>
                  <a:pt x="3125" y="2"/>
                  <a:pt x="3082" y="4"/>
                </a:cubicBezTo>
                <a:cubicBezTo>
                  <a:pt x="1963" y="49"/>
                  <a:pt x="868" y="574"/>
                  <a:pt x="320" y="1579"/>
                </a:cubicBezTo>
                <a:cubicBezTo>
                  <a:pt x="211" y="1797"/>
                  <a:pt x="390" y="1995"/>
                  <a:pt x="580" y="1995"/>
                </a:cubicBezTo>
                <a:cubicBezTo>
                  <a:pt x="668" y="1995"/>
                  <a:pt x="758" y="1953"/>
                  <a:pt x="822" y="1852"/>
                </a:cubicBezTo>
                <a:cubicBezTo>
                  <a:pt x="1256" y="1236"/>
                  <a:pt x="1986" y="825"/>
                  <a:pt x="2740" y="757"/>
                </a:cubicBezTo>
                <a:cubicBezTo>
                  <a:pt x="2834" y="745"/>
                  <a:pt x="2927" y="739"/>
                  <a:pt x="3020" y="739"/>
                </a:cubicBezTo>
                <a:cubicBezTo>
                  <a:pt x="3645" y="739"/>
                  <a:pt x="4228" y="998"/>
                  <a:pt x="4725" y="1396"/>
                </a:cubicBezTo>
                <a:cubicBezTo>
                  <a:pt x="5844" y="2286"/>
                  <a:pt x="6346" y="3998"/>
                  <a:pt x="5889" y="5345"/>
                </a:cubicBezTo>
                <a:cubicBezTo>
                  <a:pt x="5560" y="6259"/>
                  <a:pt x="4631" y="6938"/>
                  <a:pt x="3664" y="6938"/>
                </a:cubicBezTo>
                <a:cubicBezTo>
                  <a:pt x="3424" y="6938"/>
                  <a:pt x="3181" y="6896"/>
                  <a:pt x="2945" y="6806"/>
                </a:cubicBezTo>
                <a:cubicBezTo>
                  <a:pt x="1941" y="6418"/>
                  <a:pt x="1621" y="5094"/>
                  <a:pt x="2169" y="4272"/>
                </a:cubicBezTo>
                <a:cubicBezTo>
                  <a:pt x="2356" y="3975"/>
                  <a:pt x="2757" y="3732"/>
                  <a:pt x="3145" y="3732"/>
                </a:cubicBezTo>
                <a:cubicBezTo>
                  <a:pt x="3324" y="3732"/>
                  <a:pt x="3501" y="3784"/>
                  <a:pt x="3653" y="3907"/>
                </a:cubicBezTo>
                <a:cubicBezTo>
                  <a:pt x="3835" y="4067"/>
                  <a:pt x="3858" y="4249"/>
                  <a:pt x="3790" y="4455"/>
                </a:cubicBezTo>
                <a:cubicBezTo>
                  <a:pt x="3767" y="4523"/>
                  <a:pt x="3721" y="4637"/>
                  <a:pt x="3675" y="4706"/>
                </a:cubicBezTo>
                <a:cubicBezTo>
                  <a:pt x="3607" y="4774"/>
                  <a:pt x="3584" y="4797"/>
                  <a:pt x="3493" y="4797"/>
                </a:cubicBezTo>
                <a:cubicBezTo>
                  <a:pt x="2708" y="4819"/>
                  <a:pt x="2694" y="6008"/>
                  <a:pt x="3450" y="6008"/>
                </a:cubicBezTo>
                <a:cubicBezTo>
                  <a:pt x="3464" y="6008"/>
                  <a:pt x="3478" y="6007"/>
                  <a:pt x="3493" y="6007"/>
                </a:cubicBezTo>
                <a:cubicBezTo>
                  <a:pt x="4451" y="5984"/>
                  <a:pt x="5091" y="5071"/>
                  <a:pt x="5022" y="4135"/>
                </a:cubicBezTo>
                <a:cubicBezTo>
                  <a:pt x="4935" y="3138"/>
                  <a:pt x="4026" y="2532"/>
                  <a:pt x="3074" y="2532"/>
                </a:cubicBezTo>
                <a:cubicBezTo>
                  <a:pt x="3024" y="2532"/>
                  <a:pt x="2973" y="2534"/>
                  <a:pt x="2922" y="2537"/>
                </a:cubicBezTo>
                <a:cubicBezTo>
                  <a:pt x="777" y="2720"/>
                  <a:pt x="1" y="5253"/>
                  <a:pt x="1073" y="6920"/>
                </a:cubicBezTo>
                <a:cubicBezTo>
                  <a:pt x="1672" y="7824"/>
                  <a:pt x="2652" y="8239"/>
                  <a:pt x="3655" y="8239"/>
                </a:cubicBezTo>
                <a:cubicBezTo>
                  <a:pt x="4601" y="8239"/>
                  <a:pt x="5568" y="7870"/>
                  <a:pt x="6255" y="7194"/>
                </a:cubicBezTo>
                <a:cubicBezTo>
                  <a:pt x="7852" y="5596"/>
                  <a:pt x="7624" y="2857"/>
                  <a:pt x="6095" y="1305"/>
                </a:cubicBezTo>
                <a:cubicBezTo>
                  <a:pt x="5349" y="537"/>
                  <a:pt x="4287" y="1"/>
                  <a:pt x="3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8"/>
          <p:cNvSpPr/>
          <p:nvPr/>
        </p:nvSpPr>
        <p:spPr>
          <a:xfrm>
            <a:off x="516788" y="2365200"/>
            <a:ext cx="196325" cy="205975"/>
          </a:xfrm>
          <a:custGeom>
            <a:avLst/>
            <a:gdLst/>
            <a:ahLst/>
            <a:cxnLst/>
            <a:rect l="l" t="t" r="r" b="b"/>
            <a:pathLst>
              <a:path w="7853" h="8239" extrusionOk="0">
                <a:moveTo>
                  <a:pt x="3212" y="1"/>
                </a:moveTo>
                <a:cubicBezTo>
                  <a:pt x="3169" y="1"/>
                  <a:pt x="3125" y="2"/>
                  <a:pt x="3082" y="4"/>
                </a:cubicBezTo>
                <a:cubicBezTo>
                  <a:pt x="1963" y="49"/>
                  <a:pt x="868" y="574"/>
                  <a:pt x="320" y="1579"/>
                </a:cubicBezTo>
                <a:cubicBezTo>
                  <a:pt x="211" y="1797"/>
                  <a:pt x="390" y="1995"/>
                  <a:pt x="580" y="1995"/>
                </a:cubicBezTo>
                <a:cubicBezTo>
                  <a:pt x="668" y="1995"/>
                  <a:pt x="758" y="1953"/>
                  <a:pt x="822" y="1852"/>
                </a:cubicBezTo>
                <a:cubicBezTo>
                  <a:pt x="1256" y="1236"/>
                  <a:pt x="1986" y="825"/>
                  <a:pt x="2740" y="757"/>
                </a:cubicBezTo>
                <a:cubicBezTo>
                  <a:pt x="2834" y="745"/>
                  <a:pt x="2927" y="739"/>
                  <a:pt x="3020" y="739"/>
                </a:cubicBezTo>
                <a:cubicBezTo>
                  <a:pt x="3645" y="739"/>
                  <a:pt x="4228" y="998"/>
                  <a:pt x="4725" y="1396"/>
                </a:cubicBezTo>
                <a:cubicBezTo>
                  <a:pt x="5844" y="2286"/>
                  <a:pt x="6346" y="3998"/>
                  <a:pt x="5889" y="5345"/>
                </a:cubicBezTo>
                <a:cubicBezTo>
                  <a:pt x="5560" y="6259"/>
                  <a:pt x="4631" y="6938"/>
                  <a:pt x="3664" y="6938"/>
                </a:cubicBezTo>
                <a:cubicBezTo>
                  <a:pt x="3424" y="6938"/>
                  <a:pt x="3181" y="6896"/>
                  <a:pt x="2945" y="6806"/>
                </a:cubicBezTo>
                <a:cubicBezTo>
                  <a:pt x="1941" y="6418"/>
                  <a:pt x="1621" y="5094"/>
                  <a:pt x="2169" y="4272"/>
                </a:cubicBezTo>
                <a:cubicBezTo>
                  <a:pt x="2356" y="3975"/>
                  <a:pt x="2757" y="3732"/>
                  <a:pt x="3145" y="3732"/>
                </a:cubicBezTo>
                <a:cubicBezTo>
                  <a:pt x="3324" y="3732"/>
                  <a:pt x="3501" y="3784"/>
                  <a:pt x="3653" y="3907"/>
                </a:cubicBezTo>
                <a:cubicBezTo>
                  <a:pt x="3835" y="4067"/>
                  <a:pt x="3858" y="4249"/>
                  <a:pt x="3790" y="4455"/>
                </a:cubicBezTo>
                <a:cubicBezTo>
                  <a:pt x="3767" y="4523"/>
                  <a:pt x="3721" y="4637"/>
                  <a:pt x="3675" y="4706"/>
                </a:cubicBezTo>
                <a:cubicBezTo>
                  <a:pt x="3607" y="4774"/>
                  <a:pt x="3584" y="4797"/>
                  <a:pt x="3493" y="4797"/>
                </a:cubicBezTo>
                <a:cubicBezTo>
                  <a:pt x="2708" y="4819"/>
                  <a:pt x="2694" y="6008"/>
                  <a:pt x="3450" y="6008"/>
                </a:cubicBezTo>
                <a:cubicBezTo>
                  <a:pt x="3464" y="6008"/>
                  <a:pt x="3478" y="6007"/>
                  <a:pt x="3493" y="6007"/>
                </a:cubicBezTo>
                <a:cubicBezTo>
                  <a:pt x="4451" y="5984"/>
                  <a:pt x="5091" y="5071"/>
                  <a:pt x="5022" y="4135"/>
                </a:cubicBezTo>
                <a:cubicBezTo>
                  <a:pt x="4935" y="3138"/>
                  <a:pt x="4026" y="2532"/>
                  <a:pt x="3074" y="2532"/>
                </a:cubicBezTo>
                <a:cubicBezTo>
                  <a:pt x="3024" y="2532"/>
                  <a:pt x="2973" y="2534"/>
                  <a:pt x="2922" y="2537"/>
                </a:cubicBezTo>
                <a:cubicBezTo>
                  <a:pt x="777" y="2720"/>
                  <a:pt x="1" y="5253"/>
                  <a:pt x="1073" y="6920"/>
                </a:cubicBezTo>
                <a:cubicBezTo>
                  <a:pt x="1672" y="7824"/>
                  <a:pt x="2652" y="8239"/>
                  <a:pt x="3655" y="8239"/>
                </a:cubicBezTo>
                <a:cubicBezTo>
                  <a:pt x="4601" y="8239"/>
                  <a:pt x="5568" y="7870"/>
                  <a:pt x="6255" y="7194"/>
                </a:cubicBezTo>
                <a:cubicBezTo>
                  <a:pt x="7852" y="5596"/>
                  <a:pt x="7624" y="2857"/>
                  <a:pt x="6095" y="1305"/>
                </a:cubicBezTo>
                <a:cubicBezTo>
                  <a:pt x="5349" y="537"/>
                  <a:pt x="4287" y="1"/>
                  <a:pt x="3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8"/>
          <p:cNvSpPr/>
          <p:nvPr/>
        </p:nvSpPr>
        <p:spPr>
          <a:xfrm>
            <a:off x="959375" y="457588"/>
            <a:ext cx="174625" cy="163600"/>
          </a:xfrm>
          <a:custGeom>
            <a:avLst/>
            <a:gdLst/>
            <a:ahLst/>
            <a:cxnLst/>
            <a:rect l="l" t="t" r="r" b="b"/>
            <a:pathLst>
              <a:path w="6985" h="6544" extrusionOk="0">
                <a:moveTo>
                  <a:pt x="3721" y="965"/>
                </a:moveTo>
                <a:cubicBezTo>
                  <a:pt x="4246" y="987"/>
                  <a:pt x="4816" y="1193"/>
                  <a:pt x="5159" y="1604"/>
                </a:cubicBezTo>
                <a:cubicBezTo>
                  <a:pt x="5524" y="2037"/>
                  <a:pt x="5615" y="2722"/>
                  <a:pt x="5524" y="3270"/>
                </a:cubicBezTo>
                <a:cubicBezTo>
                  <a:pt x="5315" y="4463"/>
                  <a:pt x="4098" y="5173"/>
                  <a:pt x="3002" y="5173"/>
                </a:cubicBezTo>
                <a:cubicBezTo>
                  <a:pt x="2065" y="5173"/>
                  <a:pt x="1217" y="4654"/>
                  <a:pt x="1164" y="3475"/>
                </a:cubicBezTo>
                <a:cubicBezTo>
                  <a:pt x="1119" y="2311"/>
                  <a:pt x="1986" y="1010"/>
                  <a:pt x="3287" y="1010"/>
                </a:cubicBezTo>
                <a:lnTo>
                  <a:pt x="3470" y="1010"/>
                </a:lnTo>
                <a:cubicBezTo>
                  <a:pt x="3538" y="1010"/>
                  <a:pt x="3584" y="987"/>
                  <a:pt x="3629" y="965"/>
                </a:cubicBezTo>
                <a:close/>
                <a:moveTo>
                  <a:pt x="3732" y="1"/>
                </a:moveTo>
                <a:cubicBezTo>
                  <a:pt x="2807" y="1"/>
                  <a:pt x="1909" y="388"/>
                  <a:pt x="1233" y="1010"/>
                </a:cubicBezTo>
                <a:cubicBezTo>
                  <a:pt x="708" y="1467"/>
                  <a:pt x="297" y="2083"/>
                  <a:pt x="160" y="2722"/>
                </a:cubicBezTo>
                <a:cubicBezTo>
                  <a:pt x="0" y="3521"/>
                  <a:pt x="137" y="4343"/>
                  <a:pt x="548" y="5027"/>
                </a:cubicBezTo>
                <a:cubicBezTo>
                  <a:pt x="1005" y="5758"/>
                  <a:pt x="1689" y="6260"/>
                  <a:pt x="2534" y="6465"/>
                </a:cubicBezTo>
                <a:cubicBezTo>
                  <a:pt x="2771" y="6519"/>
                  <a:pt x="3009" y="6544"/>
                  <a:pt x="3244" y="6544"/>
                </a:cubicBezTo>
                <a:cubicBezTo>
                  <a:pt x="4723" y="6544"/>
                  <a:pt x="6091" y="5539"/>
                  <a:pt x="6642" y="4160"/>
                </a:cubicBezTo>
                <a:cubicBezTo>
                  <a:pt x="6985" y="3293"/>
                  <a:pt x="6985" y="2220"/>
                  <a:pt x="6437" y="1444"/>
                </a:cubicBezTo>
                <a:cubicBezTo>
                  <a:pt x="5980" y="782"/>
                  <a:pt x="5273" y="303"/>
                  <a:pt x="4520" y="97"/>
                </a:cubicBezTo>
                <a:cubicBezTo>
                  <a:pt x="4258" y="32"/>
                  <a:pt x="3994" y="1"/>
                  <a:pt x="3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8"/>
          <p:cNvSpPr/>
          <p:nvPr/>
        </p:nvSpPr>
        <p:spPr>
          <a:xfrm>
            <a:off x="5928775" y="247863"/>
            <a:ext cx="384075" cy="209725"/>
          </a:xfrm>
          <a:custGeom>
            <a:avLst/>
            <a:gdLst/>
            <a:ahLst/>
            <a:cxnLst/>
            <a:rect l="l" t="t" r="r" b="b"/>
            <a:pathLst>
              <a:path w="15363" h="8389" extrusionOk="0">
                <a:moveTo>
                  <a:pt x="7687" y="772"/>
                </a:moveTo>
                <a:cubicBezTo>
                  <a:pt x="8810" y="772"/>
                  <a:pt x="9935" y="1109"/>
                  <a:pt x="10843" y="1812"/>
                </a:cubicBezTo>
                <a:cubicBezTo>
                  <a:pt x="11459" y="2291"/>
                  <a:pt x="11961" y="3022"/>
                  <a:pt x="12167" y="3821"/>
                </a:cubicBezTo>
                <a:cubicBezTo>
                  <a:pt x="10638" y="3980"/>
                  <a:pt x="9108" y="4117"/>
                  <a:pt x="7556" y="4231"/>
                </a:cubicBezTo>
                <a:cubicBezTo>
                  <a:pt x="6346" y="4323"/>
                  <a:pt x="5137" y="4414"/>
                  <a:pt x="3904" y="4460"/>
                </a:cubicBezTo>
                <a:cubicBezTo>
                  <a:pt x="3562" y="4482"/>
                  <a:pt x="3219" y="4505"/>
                  <a:pt x="2877" y="4528"/>
                </a:cubicBezTo>
                <a:cubicBezTo>
                  <a:pt x="2831" y="2862"/>
                  <a:pt x="4315" y="1584"/>
                  <a:pt x="5844" y="1082"/>
                </a:cubicBezTo>
                <a:cubicBezTo>
                  <a:pt x="6433" y="877"/>
                  <a:pt x="7060" y="772"/>
                  <a:pt x="7687" y="772"/>
                </a:cubicBezTo>
                <a:close/>
                <a:moveTo>
                  <a:pt x="12258" y="4734"/>
                </a:moveTo>
                <a:cubicBezTo>
                  <a:pt x="12258" y="5076"/>
                  <a:pt x="12167" y="5395"/>
                  <a:pt x="12030" y="5715"/>
                </a:cubicBezTo>
                <a:cubicBezTo>
                  <a:pt x="11642" y="6491"/>
                  <a:pt x="10843" y="6879"/>
                  <a:pt x="10044" y="7130"/>
                </a:cubicBezTo>
                <a:cubicBezTo>
                  <a:pt x="9380" y="7345"/>
                  <a:pt x="8683" y="7460"/>
                  <a:pt x="7966" y="7460"/>
                </a:cubicBezTo>
                <a:cubicBezTo>
                  <a:pt x="7845" y="7460"/>
                  <a:pt x="7724" y="7456"/>
                  <a:pt x="7602" y="7450"/>
                </a:cubicBezTo>
                <a:cubicBezTo>
                  <a:pt x="6689" y="7427"/>
                  <a:pt x="5776" y="7222"/>
                  <a:pt x="4954" y="6788"/>
                </a:cubicBezTo>
                <a:cubicBezTo>
                  <a:pt x="4338" y="6491"/>
                  <a:pt x="3607" y="6057"/>
                  <a:pt x="3265" y="5418"/>
                </a:cubicBezTo>
                <a:cubicBezTo>
                  <a:pt x="3516" y="5418"/>
                  <a:pt x="3790" y="5395"/>
                  <a:pt x="4041" y="5395"/>
                </a:cubicBezTo>
                <a:cubicBezTo>
                  <a:pt x="5228" y="5327"/>
                  <a:pt x="6438" y="5259"/>
                  <a:pt x="7625" y="5167"/>
                </a:cubicBezTo>
                <a:cubicBezTo>
                  <a:pt x="9177" y="5053"/>
                  <a:pt x="10729" y="4916"/>
                  <a:pt x="12258" y="4734"/>
                </a:cubicBezTo>
                <a:close/>
                <a:moveTo>
                  <a:pt x="8118" y="0"/>
                </a:moveTo>
                <a:cubicBezTo>
                  <a:pt x="7489" y="0"/>
                  <a:pt x="6851" y="97"/>
                  <a:pt x="6232" y="283"/>
                </a:cubicBezTo>
                <a:cubicBezTo>
                  <a:pt x="4383" y="853"/>
                  <a:pt x="2169" y="2451"/>
                  <a:pt x="2398" y="4574"/>
                </a:cubicBezTo>
                <a:cubicBezTo>
                  <a:pt x="1690" y="4642"/>
                  <a:pt x="982" y="4734"/>
                  <a:pt x="252" y="4825"/>
                </a:cubicBezTo>
                <a:cubicBezTo>
                  <a:pt x="1" y="4871"/>
                  <a:pt x="92" y="5259"/>
                  <a:pt x="320" y="5281"/>
                </a:cubicBezTo>
                <a:cubicBezTo>
                  <a:pt x="1051" y="5350"/>
                  <a:pt x="1781" y="5395"/>
                  <a:pt x="2489" y="5418"/>
                </a:cubicBezTo>
                <a:cubicBezTo>
                  <a:pt x="2763" y="7130"/>
                  <a:pt x="5137" y="8066"/>
                  <a:pt x="6620" y="8294"/>
                </a:cubicBezTo>
                <a:cubicBezTo>
                  <a:pt x="7038" y="8358"/>
                  <a:pt x="7452" y="8389"/>
                  <a:pt x="7864" y="8389"/>
                </a:cubicBezTo>
                <a:cubicBezTo>
                  <a:pt x="8487" y="8389"/>
                  <a:pt x="9106" y="8318"/>
                  <a:pt x="9725" y="8180"/>
                </a:cubicBezTo>
                <a:cubicBezTo>
                  <a:pt x="10729" y="7952"/>
                  <a:pt x="11802" y="7541"/>
                  <a:pt x="12464" y="6742"/>
                </a:cubicBezTo>
                <a:cubicBezTo>
                  <a:pt x="12966" y="6126"/>
                  <a:pt x="13171" y="5395"/>
                  <a:pt x="13194" y="4642"/>
                </a:cubicBezTo>
                <a:cubicBezTo>
                  <a:pt x="13765" y="4574"/>
                  <a:pt x="14335" y="4505"/>
                  <a:pt x="14883" y="4437"/>
                </a:cubicBezTo>
                <a:cubicBezTo>
                  <a:pt x="15134" y="4391"/>
                  <a:pt x="15362" y="4231"/>
                  <a:pt x="15362" y="3958"/>
                </a:cubicBezTo>
                <a:cubicBezTo>
                  <a:pt x="15362" y="3738"/>
                  <a:pt x="15152" y="3477"/>
                  <a:pt x="14913" y="3477"/>
                </a:cubicBezTo>
                <a:cubicBezTo>
                  <a:pt x="14903" y="3477"/>
                  <a:pt x="14893" y="3477"/>
                  <a:pt x="14883" y="3478"/>
                </a:cubicBezTo>
                <a:cubicBezTo>
                  <a:pt x="14290" y="3569"/>
                  <a:pt x="13696" y="3638"/>
                  <a:pt x="13080" y="3706"/>
                </a:cubicBezTo>
                <a:cubicBezTo>
                  <a:pt x="12920" y="2953"/>
                  <a:pt x="12555" y="2223"/>
                  <a:pt x="12030" y="1652"/>
                </a:cubicBezTo>
                <a:cubicBezTo>
                  <a:pt x="10993" y="520"/>
                  <a:pt x="9578" y="0"/>
                  <a:pt x="8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8"/>
          <p:cNvSpPr/>
          <p:nvPr/>
        </p:nvSpPr>
        <p:spPr>
          <a:xfrm>
            <a:off x="2459400" y="270925"/>
            <a:ext cx="174625" cy="163600"/>
          </a:xfrm>
          <a:custGeom>
            <a:avLst/>
            <a:gdLst/>
            <a:ahLst/>
            <a:cxnLst/>
            <a:rect l="l" t="t" r="r" b="b"/>
            <a:pathLst>
              <a:path w="6985" h="6544" extrusionOk="0">
                <a:moveTo>
                  <a:pt x="3721" y="965"/>
                </a:moveTo>
                <a:cubicBezTo>
                  <a:pt x="4246" y="987"/>
                  <a:pt x="4816" y="1193"/>
                  <a:pt x="5159" y="1604"/>
                </a:cubicBezTo>
                <a:cubicBezTo>
                  <a:pt x="5524" y="2037"/>
                  <a:pt x="5615" y="2722"/>
                  <a:pt x="5524" y="3270"/>
                </a:cubicBezTo>
                <a:cubicBezTo>
                  <a:pt x="5315" y="4463"/>
                  <a:pt x="4098" y="5173"/>
                  <a:pt x="3002" y="5173"/>
                </a:cubicBezTo>
                <a:cubicBezTo>
                  <a:pt x="2065" y="5173"/>
                  <a:pt x="1217" y="4654"/>
                  <a:pt x="1164" y="3475"/>
                </a:cubicBezTo>
                <a:cubicBezTo>
                  <a:pt x="1119" y="2311"/>
                  <a:pt x="1986" y="1010"/>
                  <a:pt x="3287" y="1010"/>
                </a:cubicBezTo>
                <a:lnTo>
                  <a:pt x="3470" y="1010"/>
                </a:lnTo>
                <a:cubicBezTo>
                  <a:pt x="3538" y="1010"/>
                  <a:pt x="3584" y="987"/>
                  <a:pt x="3629" y="965"/>
                </a:cubicBezTo>
                <a:close/>
                <a:moveTo>
                  <a:pt x="3732" y="1"/>
                </a:moveTo>
                <a:cubicBezTo>
                  <a:pt x="2807" y="1"/>
                  <a:pt x="1909" y="388"/>
                  <a:pt x="1233" y="1010"/>
                </a:cubicBezTo>
                <a:cubicBezTo>
                  <a:pt x="708" y="1467"/>
                  <a:pt x="297" y="2083"/>
                  <a:pt x="160" y="2722"/>
                </a:cubicBezTo>
                <a:cubicBezTo>
                  <a:pt x="0" y="3521"/>
                  <a:pt x="137" y="4343"/>
                  <a:pt x="548" y="5027"/>
                </a:cubicBezTo>
                <a:cubicBezTo>
                  <a:pt x="1005" y="5758"/>
                  <a:pt x="1689" y="6260"/>
                  <a:pt x="2534" y="6465"/>
                </a:cubicBezTo>
                <a:cubicBezTo>
                  <a:pt x="2771" y="6519"/>
                  <a:pt x="3009" y="6544"/>
                  <a:pt x="3244" y="6544"/>
                </a:cubicBezTo>
                <a:cubicBezTo>
                  <a:pt x="4723" y="6544"/>
                  <a:pt x="6091" y="5539"/>
                  <a:pt x="6642" y="4160"/>
                </a:cubicBezTo>
                <a:cubicBezTo>
                  <a:pt x="6985" y="3293"/>
                  <a:pt x="6985" y="2220"/>
                  <a:pt x="6437" y="1444"/>
                </a:cubicBezTo>
                <a:cubicBezTo>
                  <a:pt x="5980" y="782"/>
                  <a:pt x="5273" y="303"/>
                  <a:pt x="4520" y="97"/>
                </a:cubicBezTo>
                <a:cubicBezTo>
                  <a:pt x="4258" y="32"/>
                  <a:pt x="3994" y="1"/>
                  <a:pt x="3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8"/>
          <p:cNvSpPr/>
          <p:nvPr/>
        </p:nvSpPr>
        <p:spPr>
          <a:xfrm>
            <a:off x="7765613" y="4501113"/>
            <a:ext cx="196325" cy="205975"/>
          </a:xfrm>
          <a:custGeom>
            <a:avLst/>
            <a:gdLst/>
            <a:ahLst/>
            <a:cxnLst/>
            <a:rect l="l" t="t" r="r" b="b"/>
            <a:pathLst>
              <a:path w="7853" h="8239" extrusionOk="0">
                <a:moveTo>
                  <a:pt x="3212" y="1"/>
                </a:moveTo>
                <a:cubicBezTo>
                  <a:pt x="3169" y="1"/>
                  <a:pt x="3125" y="2"/>
                  <a:pt x="3082" y="4"/>
                </a:cubicBezTo>
                <a:cubicBezTo>
                  <a:pt x="1963" y="49"/>
                  <a:pt x="868" y="574"/>
                  <a:pt x="320" y="1579"/>
                </a:cubicBezTo>
                <a:cubicBezTo>
                  <a:pt x="211" y="1797"/>
                  <a:pt x="390" y="1995"/>
                  <a:pt x="580" y="1995"/>
                </a:cubicBezTo>
                <a:cubicBezTo>
                  <a:pt x="668" y="1995"/>
                  <a:pt x="758" y="1953"/>
                  <a:pt x="822" y="1852"/>
                </a:cubicBezTo>
                <a:cubicBezTo>
                  <a:pt x="1256" y="1236"/>
                  <a:pt x="1986" y="825"/>
                  <a:pt x="2740" y="757"/>
                </a:cubicBezTo>
                <a:cubicBezTo>
                  <a:pt x="2834" y="745"/>
                  <a:pt x="2927" y="739"/>
                  <a:pt x="3020" y="739"/>
                </a:cubicBezTo>
                <a:cubicBezTo>
                  <a:pt x="3645" y="739"/>
                  <a:pt x="4228" y="998"/>
                  <a:pt x="4725" y="1396"/>
                </a:cubicBezTo>
                <a:cubicBezTo>
                  <a:pt x="5844" y="2286"/>
                  <a:pt x="6346" y="3998"/>
                  <a:pt x="5889" y="5345"/>
                </a:cubicBezTo>
                <a:cubicBezTo>
                  <a:pt x="5560" y="6259"/>
                  <a:pt x="4631" y="6938"/>
                  <a:pt x="3664" y="6938"/>
                </a:cubicBezTo>
                <a:cubicBezTo>
                  <a:pt x="3424" y="6938"/>
                  <a:pt x="3181" y="6896"/>
                  <a:pt x="2945" y="6806"/>
                </a:cubicBezTo>
                <a:cubicBezTo>
                  <a:pt x="1941" y="6418"/>
                  <a:pt x="1621" y="5094"/>
                  <a:pt x="2169" y="4272"/>
                </a:cubicBezTo>
                <a:cubicBezTo>
                  <a:pt x="2356" y="3975"/>
                  <a:pt x="2757" y="3732"/>
                  <a:pt x="3145" y="3732"/>
                </a:cubicBezTo>
                <a:cubicBezTo>
                  <a:pt x="3324" y="3732"/>
                  <a:pt x="3501" y="3784"/>
                  <a:pt x="3653" y="3907"/>
                </a:cubicBezTo>
                <a:cubicBezTo>
                  <a:pt x="3835" y="4067"/>
                  <a:pt x="3858" y="4249"/>
                  <a:pt x="3790" y="4455"/>
                </a:cubicBezTo>
                <a:cubicBezTo>
                  <a:pt x="3767" y="4523"/>
                  <a:pt x="3721" y="4637"/>
                  <a:pt x="3675" y="4706"/>
                </a:cubicBezTo>
                <a:cubicBezTo>
                  <a:pt x="3607" y="4774"/>
                  <a:pt x="3584" y="4797"/>
                  <a:pt x="3493" y="4797"/>
                </a:cubicBezTo>
                <a:cubicBezTo>
                  <a:pt x="2708" y="4819"/>
                  <a:pt x="2694" y="6008"/>
                  <a:pt x="3450" y="6008"/>
                </a:cubicBezTo>
                <a:cubicBezTo>
                  <a:pt x="3464" y="6008"/>
                  <a:pt x="3478" y="6007"/>
                  <a:pt x="3493" y="6007"/>
                </a:cubicBezTo>
                <a:cubicBezTo>
                  <a:pt x="4451" y="5984"/>
                  <a:pt x="5091" y="5071"/>
                  <a:pt x="5022" y="4135"/>
                </a:cubicBezTo>
                <a:cubicBezTo>
                  <a:pt x="4935" y="3138"/>
                  <a:pt x="4026" y="2532"/>
                  <a:pt x="3074" y="2532"/>
                </a:cubicBezTo>
                <a:cubicBezTo>
                  <a:pt x="3024" y="2532"/>
                  <a:pt x="2973" y="2534"/>
                  <a:pt x="2922" y="2537"/>
                </a:cubicBezTo>
                <a:cubicBezTo>
                  <a:pt x="777" y="2720"/>
                  <a:pt x="1" y="5253"/>
                  <a:pt x="1073" y="6920"/>
                </a:cubicBezTo>
                <a:cubicBezTo>
                  <a:pt x="1672" y="7824"/>
                  <a:pt x="2652" y="8239"/>
                  <a:pt x="3655" y="8239"/>
                </a:cubicBezTo>
                <a:cubicBezTo>
                  <a:pt x="4601" y="8239"/>
                  <a:pt x="5568" y="7870"/>
                  <a:pt x="6255" y="7194"/>
                </a:cubicBezTo>
                <a:cubicBezTo>
                  <a:pt x="7852" y="5596"/>
                  <a:pt x="7624" y="2857"/>
                  <a:pt x="6095" y="1305"/>
                </a:cubicBezTo>
                <a:cubicBezTo>
                  <a:pt x="5349" y="537"/>
                  <a:pt x="4287" y="1"/>
                  <a:pt x="3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8"/>
          <p:cNvSpPr/>
          <p:nvPr/>
        </p:nvSpPr>
        <p:spPr>
          <a:xfrm>
            <a:off x="854650" y="4485338"/>
            <a:ext cx="384075" cy="209725"/>
          </a:xfrm>
          <a:custGeom>
            <a:avLst/>
            <a:gdLst/>
            <a:ahLst/>
            <a:cxnLst/>
            <a:rect l="l" t="t" r="r" b="b"/>
            <a:pathLst>
              <a:path w="15363" h="8389" extrusionOk="0">
                <a:moveTo>
                  <a:pt x="7687" y="772"/>
                </a:moveTo>
                <a:cubicBezTo>
                  <a:pt x="8810" y="772"/>
                  <a:pt x="9935" y="1109"/>
                  <a:pt x="10843" y="1812"/>
                </a:cubicBezTo>
                <a:cubicBezTo>
                  <a:pt x="11459" y="2291"/>
                  <a:pt x="11961" y="3022"/>
                  <a:pt x="12167" y="3821"/>
                </a:cubicBezTo>
                <a:cubicBezTo>
                  <a:pt x="10638" y="3980"/>
                  <a:pt x="9108" y="4117"/>
                  <a:pt x="7556" y="4231"/>
                </a:cubicBezTo>
                <a:cubicBezTo>
                  <a:pt x="6346" y="4323"/>
                  <a:pt x="5137" y="4414"/>
                  <a:pt x="3904" y="4460"/>
                </a:cubicBezTo>
                <a:cubicBezTo>
                  <a:pt x="3562" y="4482"/>
                  <a:pt x="3219" y="4505"/>
                  <a:pt x="2877" y="4528"/>
                </a:cubicBezTo>
                <a:cubicBezTo>
                  <a:pt x="2831" y="2862"/>
                  <a:pt x="4315" y="1584"/>
                  <a:pt x="5844" y="1082"/>
                </a:cubicBezTo>
                <a:cubicBezTo>
                  <a:pt x="6433" y="877"/>
                  <a:pt x="7060" y="772"/>
                  <a:pt x="7687" y="772"/>
                </a:cubicBezTo>
                <a:close/>
                <a:moveTo>
                  <a:pt x="12258" y="4734"/>
                </a:moveTo>
                <a:cubicBezTo>
                  <a:pt x="12258" y="5076"/>
                  <a:pt x="12167" y="5395"/>
                  <a:pt x="12030" y="5715"/>
                </a:cubicBezTo>
                <a:cubicBezTo>
                  <a:pt x="11642" y="6491"/>
                  <a:pt x="10843" y="6879"/>
                  <a:pt x="10044" y="7130"/>
                </a:cubicBezTo>
                <a:cubicBezTo>
                  <a:pt x="9380" y="7345"/>
                  <a:pt x="8683" y="7460"/>
                  <a:pt x="7966" y="7460"/>
                </a:cubicBezTo>
                <a:cubicBezTo>
                  <a:pt x="7845" y="7460"/>
                  <a:pt x="7724" y="7456"/>
                  <a:pt x="7602" y="7450"/>
                </a:cubicBezTo>
                <a:cubicBezTo>
                  <a:pt x="6689" y="7427"/>
                  <a:pt x="5776" y="7222"/>
                  <a:pt x="4954" y="6788"/>
                </a:cubicBezTo>
                <a:cubicBezTo>
                  <a:pt x="4338" y="6491"/>
                  <a:pt x="3607" y="6057"/>
                  <a:pt x="3265" y="5418"/>
                </a:cubicBezTo>
                <a:cubicBezTo>
                  <a:pt x="3516" y="5418"/>
                  <a:pt x="3790" y="5395"/>
                  <a:pt x="4041" y="5395"/>
                </a:cubicBezTo>
                <a:cubicBezTo>
                  <a:pt x="5228" y="5327"/>
                  <a:pt x="6438" y="5259"/>
                  <a:pt x="7625" y="5167"/>
                </a:cubicBezTo>
                <a:cubicBezTo>
                  <a:pt x="9177" y="5053"/>
                  <a:pt x="10729" y="4916"/>
                  <a:pt x="12258" y="4734"/>
                </a:cubicBezTo>
                <a:close/>
                <a:moveTo>
                  <a:pt x="8118" y="0"/>
                </a:moveTo>
                <a:cubicBezTo>
                  <a:pt x="7489" y="0"/>
                  <a:pt x="6851" y="97"/>
                  <a:pt x="6232" y="283"/>
                </a:cubicBezTo>
                <a:cubicBezTo>
                  <a:pt x="4383" y="853"/>
                  <a:pt x="2169" y="2451"/>
                  <a:pt x="2398" y="4574"/>
                </a:cubicBezTo>
                <a:cubicBezTo>
                  <a:pt x="1690" y="4642"/>
                  <a:pt x="982" y="4734"/>
                  <a:pt x="252" y="4825"/>
                </a:cubicBezTo>
                <a:cubicBezTo>
                  <a:pt x="1" y="4871"/>
                  <a:pt x="92" y="5259"/>
                  <a:pt x="320" y="5281"/>
                </a:cubicBezTo>
                <a:cubicBezTo>
                  <a:pt x="1051" y="5350"/>
                  <a:pt x="1781" y="5395"/>
                  <a:pt x="2489" y="5418"/>
                </a:cubicBezTo>
                <a:cubicBezTo>
                  <a:pt x="2763" y="7130"/>
                  <a:pt x="5137" y="8066"/>
                  <a:pt x="6620" y="8294"/>
                </a:cubicBezTo>
                <a:cubicBezTo>
                  <a:pt x="7038" y="8358"/>
                  <a:pt x="7452" y="8389"/>
                  <a:pt x="7864" y="8389"/>
                </a:cubicBezTo>
                <a:cubicBezTo>
                  <a:pt x="8487" y="8389"/>
                  <a:pt x="9106" y="8318"/>
                  <a:pt x="9725" y="8180"/>
                </a:cubicBezTo>
                <a:cubicBezTo>
                  <a:pt x="10729" y="7952"/>
                  <a:pt x="11802" y="7541"/>
                  <a:pt x="12464" y="6742"/>
                </a:cubicBezTo>
                <a:cubicBezTo>
                  <a:pt x="12966" y="6126"/>
                  <a:pt x="13171" y="5395"/>
                  <a:pt x="13194" y="4642"/>
                </a:cubicBezTo>
                <a:cubicBezTo>
                  <a:pt x="13765" y="4574"/>
                  <a:pt x="14335" y="4505"/>
                  <a:pt x="14883" y="4437"/>
                </a:cubicBezTo>
                <a:cubicBezTo>
                  <a:pt x="15134" y="4391"/>
                  <a:pt x="15362" y="4231"/>
                  <a:pt x="15362" y="3958"/>
                </a:cubicBezTo>
                <a:cubicBezTo>
                  <a:pt x="15362" y="3738"/>
                  <a:pt x="15152" y="3477"/>
                  <a:pt x="14913" y="3477"/>
                </a:cubicBezTo>
                <a:cubicBezTo>
                  <a:pt x="14903" y="3477"/>
                  <a:pt x="14893" y="3477"/>
                  <a:pt x="14883" y="3478"/>
                </a:cubicBezTo>
                <a:cubicBezTo>
                  <a:pt x="14290" y="3569"/>
                  <a:pt x="13696" y="3638"/>
                  <a:pt x="13080" y="3706"/>
                </a:cubicBezTo>
                <a:cubicBezTo>
                  <a:pt x="12920" y="2953"/>
                  <a:pt x="12555" y="2223"/>
                  <a:pt x="12030" y="1652"/>
                </a:cubicBezTo>
                <a:cubicBezTo>
                  <a:pt x="10993" y="520"/>
                  <a:pt x="9578" y="0"/>
                  <a:pt x="8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165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230" indent="0">
              <a:buNone/>
              <a:defRPr sz="1500"/>
            </a:lvl6pPr>
            <a:lvl7pPr marL="2056130" indent="0">
              <a:buNone/>
              <a:defRPr sz="1500"/>
            </a:lvl7pPr>
            <a:lvl8pPr marL="2399030" indent="0">
              <a:buNone/>
              <a:defRPr sz="1500"/>
            </a:lvl8pPr>
            <a:lvl9pPr marL="27412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165" indent="0">
              <a:buNone/>
              <a:defRPr sz="900"/>
            </a:lvl3pPr>
            <a:lvl4pPr marL="1028065" indent="0">
              <a:buNone/>
              <a:defRPr sz="825"/>
            </a:lvl4pPr>
            <a:lvl5pPr marL="1370965" indent="0">
              <a:buNone/>
              <a:defRPr sz="825"/>
            </a:lvl5pPr>
            <a:lvl6pPr marL="1713230" indent="0">
              <a:buNone/>
              <a:defRPr sz="825"/>
            </a:lvl6pPr>
            <a:lvl7pPr marL="2056130" indent="0">
              <a:buNone/>
              <a:defRPr sz="825"/>
            </a:lvl7pPr>
            <a:lvl8pPr marL="2399030" indent="0">
              <a:buNone/>
              <a:defRPr sz="825"/>
            </a:lvl8pPr>
            <a:lvl9pPr marL="274129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165" indent="0" algn="ctr">
              <a:buNone/>
              <a:defRPr sz="1425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230" indent="0" algn="ctr">
              <a:buNone/>
              <a:defRPr sz="1200"/>
            </a:lvl6pPr>
            <a:lvl7pPr marL="2056130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2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2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2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0100" y="5394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2" name="Google Shape;92;p9"/>
          <p:cNvSpPr txBox="1">
            <a:spLocks noGrp="1"/>
          </p:cNvSpPr>
          <p:nvPr>
            <p:ph type="subTitle" idx="1"/>
          </p:nvPr>
        </p:nvSpPr>
        <p:spPr>
          <a:xfrm>
            <a:off x="1518725" y="1854650"/>
            <a:ext cx="3472800" cy="24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9"/>
          <p:cNvSpPr/>
          <p:nvPr/>
        </p:nvSpPr>
        <p:spPr>
          <a:xfrm rot="5400000">
            <a:off x="8174089" y="3805275"/>
            <a:ext cx="1323087" cy="1465883"/>
          </a:xfrm>
          <a:custGeom>
            <a:avLst/>
            <a:gdLst/>
            <a:ahLst/>
            <a:cxnLst/>
            <a:rect l="l" t="t" r="r" b="b"/>
            <a:pathLst>
              <a:path w="31299" h="34677" extrusionOk="0">
                <a:moveTo>
                  <a:pt x="23401" y="1"/>
                </a:moveTo>
                <a:cubicBezTo>
                  <a:pt x="23254" y="1"/>
                  <a:pt x="23110" y="69"/>
                  <a:pt x="23019" y="196"/>
                </a:cubicBezTo>
                <a:cubicBezTo>
                  <a:pt x="17385" y="8101"/>
                  <a:pt x="12498" y="16420"/>
                  <a:pt x="7825" y="24580"/>
                </a:cubicBezTo>
                <a:cubicBezTo>
                  <a:pt x="10049" y="18042"/>
                  <a:pt x="13514" y="11593"/>
                  <a:pt x="16885" y="5320"/>
                </a:cubicBezTo>
                <a:cubicBezTo>
                  <a:pt x="17002" y="5100"/>
                  <a:pt x="16927" y="4827"/>
                  <a:pt x="16711" y="4699"/>
                </a:cubicBezTo>
                <a:cubicBezTo>
                  <a:pt x="16637" y="4655"/>
                  <a:pt x="16555" y="4634"/>
                  <a:pt x="16474" y="4634"/>
                </a:cubicBezTo>
                <a:cubicBezTo>
                  <a:pt x="16321" y="4634"/>
                  <a:pt x="16172" y="4709"/>
                  <a:pt x="16083" y="4845"/>
                </a:cubicBezTo>
                <a:lnTo>
                  <a:pt x="5518" y="21029"/>
                </a:lnTo>
                <a:lnTo>
                  <a:pt x="11606" y="4133"/>
                </a:lnTo>
                <a:cubicBezTo>
                  <a:pt x="11681" y="3922"/>
                  <a:pt x="11597" y="3689"/>
                  <a:pt x="11408" y="3574"/>
                </a:cubicBezTo>
                <a:cubicBezTo>
                  <a:pt x="11333" y="3530"/>
                  <a:pt x="11250" y="3508"/>
                  <a:pt x="11167" y="3508"/>
                </a:cubicBezTo>
                <a:cubicBezTo>
                  <a:pt x="11039" y="3508"/>
                  <a:pt x="10913" y="3560"/>
                  <a:pt x="10822" y="3660"/>
                </a:cubicBezTo>
                <a:cubicBezTo>
                  <a:pt x="6207" y="8720"/>
                  <a:pt x="3113" y="14528"/>
                  <a:pt x="122" y="20146"/>
                </a:cubicBezTo>
                <a:cubicBezTo>
                  <a:pt x="0" y="20373"/>
                  <a:pt x="87" y="20656"/>
                  <a:pt x="314" y="20777"/>
                </a:cubicBezTo>
                <a:cubicBezTo>
                  <a:pt x="384" y="20815"/>
                  <a:pt x="459" y="20832"/>
                  <a:pt x="533" y="20832"/>
                </a:cubicBezTo>
                <a:cubicBezTo>
                  <a:pt x="700" y="20832"/>
                  <a:pt x="862" y="20741"/>
                  <a:pt x="945" y="20585"/>
                </a:cubicBezTo>
                <a:cubicBezTo>
                  <a:pt x="3538" y="15716"/>
                  <a:pt x="6208" y="10702"/>
                  <a:pt x="9872" y="6194"/>
                </a:cubicBezTo>
                <a:lnTo>
                  <a:pt x="9872" y="6194"/>
                </a:lnTo>
                <a:lnTo>
                  <a:pt x="3289" y="24468"/>
                </a:lnTo>
                <a:cubicBezTo>
                  <a:pt x="3209" y="24689"/>
                  <a:pt x="3308" y="24937"/>
                  <a:pt x="3520" y="25043"/>
                </a:cubicBezTo>
                <a:cubicBezTo>
                  <a:pt x="3587" y="25076"/>
                  <a:pt x="3658" y="25092"/>
                  <a:pt x="3728" y="25092"/>
                </a:cubicBezTo>
                <a:cubicBezTo>
                  <a:pt x="3881" y="25092"/>
                  <a:pt x="4030" y="25016"/>
                  <a:pt x="4119" y="24880"/>
                </a:cubicBezTo>
                <a:lnTo>
                  <a:pt x="11559" y="13480"/>
                </a:lnTo>
                <a:lnTo>
                  <a:pt x="11559" y="13480"/>
                </a:lnTo>
                <a:cubicBezTo>
                  <a:pt x="9157" y="18318"/>
                  <a:pt x="7037" y="23243"/>
                  <a:pt x="5759" y="28230"/>
                </a:cubicBezTo>
                <a:cubicBezTo>
                  <a:pt x="5702" y="28456"/>
                  <a:pt x="5820" y="28690"/>
                  <a:pt x="6036" y="28778"/>
                </a:cubicBezTo>
                <a:cubicBezTo>
                  <a:pt x="6093" y="28801"/>
                  <a:pt x="6153" y="28812"/>
                  <a:pt x="6211" y="28812"/>
                </a:cubicBezTo>
                <a:cubicBezTo>
                  <a:pt x="6375" y="28812"/>
                  <a:pt x="6531" y="28726"/>
                  <a:pt x="6616" y="28576"/>
                </a:cubicBezTo>
                <a:cubicBezTo>
                  <a:pt x="10970" y="20944"/>
                  <a:pt x="15445" y="13095"/>
                  <a:pt x="20485" y="5524"/>
                </a:cubicBezTo>
                <a:lnTo>
                  <a:pt x="20485" y="5524"/>
                </a:lnTo>
                <a:lnTo>
                  <a:pt x="11099" y="25316"/>
                </a:lnTo>
                <a:cubicBezTo>
                  <a:pt x="9742" y="28178"/>
                  <a:pt x="8337" y="31138"/>
                  <a:pt x="7829" y="34132"/>
                </a:cubicBezTo>
                <a:cubicBezTo>
                  <a:pt x="7794" y="34340"/>
                  <a:pt x="7902" y="34546"/>
                  <a:pt x="8096" y="34634"/>
                </a:cubicBezTo>
                <a:cubicBezTo>
                  <a:pt x="8157" y="34662"/>
                  <a:pt x="8223" y="34677"/>
                  <a:pt x="8289" y="34677"/>
                </a:cubicBezTo>
                <a:cubicBezTo>
                  <a:pt x="8425" y="34677"/>
                  <a:pt x="8557" y="34616"/>
                  <a:pt x="8648" y="34507"/>
                </a:cubicBezTo>
                <a:cubicBezTo>
                  <a:pt x="10109" y="32737"/>
                  <a:pt x="11234" y="30802"/>
                  <a:pt x="12322" y="28931"/>
                </a:cubicBezTo>
                <a:lnTo>
                  <a:pt x="18208" y="18813"/>
                </a:lnTo>
                <a:lnTo>
                  <a:pt x="18208" y="18813"/>
                </a:lnTo>
                <a:cubicBezTo>
                  <a:pt x="17563" y="20269"/>
                  <a:pt x="16955" y="21727"/>
                  <a:pt x="16402" y="23192"/>
                </a:cubicBezTo>
                <a:cubicBezTo>
                  <a:pt x="16316" y="23414"/>
                  <a:pt x="16414" y="23665"/>
                  <a:pt x="16626" y="23772"/>
                </a:cubicBezTo>
                <a:cubicBezTo>
                  <a:pt x="16693" y="23806"/>
                  <a:pt x="16766" y="23823"/>
                  <a:pt x="16837" y="23823"/>
                </a:cubicBezTo>
                <a:cubicBezTo>
                  <a:pt x="16990" y="23823"/>
                  <a:pt x="17139" y="23747"/>
                  <a:pt x="17228" y="23611"/>
                </a:cubicBezTo>
                <a:lnTo>
                  <a:pt x="26629" y="9151"/>
                </a:lnTo>
                <a:lnTo>
                  <a:pt x="20327" y="24563"/>
                </a:lnTo>
                <a:cubicBezTo>
                  <a:pt x="20237" y="24783"/>
                  <a:pt x="20327" y="25034"/>
                  <a:pt x="20534" y="25149"/>
                </a:cubicBezTo>
                <a:cubicBezTo>
                  <a:pt x="20604" y="25188"/>
                  <a:pt x="20681" y="25206"/>
                  <a:pt x="20757" y="25206"/>
                </a:cubicBezTo>
                <a:cubicBezTo>
                  <a:pt x="20904" y="25206"/>
                  <a:pt x="21049" y="25136"/>
                  <a:pt x="21140" y="25008"/>
                </a:cubicBezTo>
                <a:lnTo>
                  <a:pt x="29586" y="13005"/>
                </a:lnTo>
                <a:lnTo>
                  <a:pt x="28599" y="17223"/>
                </a:lnTo>
                <a:cubicBezTo>
                  <a:pt x="28548" y="17441"/>
                  <a:pt x="28658" y="17664"/>
                  <a:pt x="28863" y="17755"/>
                </a:cubicBezTo>
                <a:cubicBezTo>
                  <a:pt x="28924" y="17783"/>
                  <a:pt x="28989" y="17796"/>
                  <a:pt x="29054" y="17796"/>
                </a:cubicBezTo>
                <a:cubicBezTo>
                  <a:pt x="29201" y="17796"/>
                  <a:pt x="29345" y="17726"/>
                  <a:pt x="29435" y="17599"/>
                </a:cubicBezTo>
                <a:lnTo>
                  <a:pt x="31150" y="15165"/>
                </a:lnTo>
                <a:cubicBezTo>
                  <a:pt x="31298" y="14954"/>
                  <a:pt x="31248" y="14664"/>
                  <a:pt x="31038" y="14515"/>
                </a:cubicBezTo>
                <a:cubicBezTo>
                  <a:pt x="30956" y="14458"/>
                  <a:pt x="30862" y="14431"/>
                  <a:pt x="30769" y="14431"/>
                </a:cubicBezTo>
                <a:cubicBezTo>
                  <a:pt x="30623" y="14431"/>
                  <a:pt x="30479" y="14500"/>
                  <a:pt x="30387" y="14628"/>
                </a:cubicBezTo>
                <a:lnTo>
                  <a:pt x="30053" y="15102"/>
                </a:lnTo>
                <a:lnTo>
                  <a:pt x="31042" y="10878"/>
                </a:lnTo>
                <a:cubicBezTo>
                  <a:pt x="31092" y="10660"/>
                  <a:pt x="30983" y="10437"/>
                  <a:pt x="30778" y="10346"/>
                </a:cubicBezTo>
                <a:cubicBezTo>
                  <a:pt x="30716" y="10319"/>
                  <a:pt x="30651" y="10306"/>
                  <a:pt x="30587" y="10306"/>
                </a:cubicBezTo>
                <a:cubicBezTo>
                  <a:pt x="30439" y="10306"/>
                  <a:pt x="30296" y="10376"/>
                  <a:pt x="30206" y="10503"/>
                </a:cubicBezTo>
                <a:lnTo>
                  <a:pt x="22751" y="21098"/>
                </a:lnTo>
                <a:lnTo>
                  <a:pt x="29360" y="4936"/>
                </a:lnTo>
                <a:cubicBezTo>
                  <a:pt x="29452" y="4713"/>
                  <a:pt x="29358" y="4458"/>
                  <a:pt x="29144" y="4346"/>
                </a:cubicBezTo>
                <a:cubicBezTo>
                  <a:pt x="29076" y="4310"/>
                  <a:pt x="29002" y="4293"/>
                  <a:pt x="28929" y="4293"/>
                </a:cubicBezTo>
                <a:cubicBezTo>
                  <a:pt x="28776" y="4293"/>
                  <a:pt x="28626" y="4368"/>
                  <a:pt x="28537" y="4506"/>
                </a:cubicBezTo>
                <a:lnTo>
                  <a:pt x="19217" y="18842"/>
                </a:lnTo>
                <a:cubicBezTo>
                  <a:pt x="21275" y="14250"/>
                  <a:pt x="23712" y="9703"/>
                  <a:pt x="26087" y="5267"/>
                </a:cubicBezTo>
                <a:cubicBezTo>
                  <a:pt x="26208" y="5043"/>
                  <a:pt x="26127" y="4764"/>
                  <a:pt x="25904" y="4640"/>
                </a:cubicBezTo>
                <a:cubicBezTo>
                  <a:pt x="25831" y="4600"/>
                  <a:pt x="25753" y="4581"/>
                  <a:pt x="25676" y="4581"/>
                </a:cubicBezTo>
                <a:cubicBezTo>
                  <a:pt x="25516" y="4581"/>
                  <a:pt x="25360" y="4664"/>
                  <a:pt x="25274" y="4813"/>
                </a:cubicBezTo>
                <a:lnTo>
                  <a:pt x="11516" y="28463"/>
                </a:lnTo>
                <a:cubicBezTo>
                  <a:pt x="10811" y="29677"/>
                  <a:pt x="10087" y="30920"/>
                  <a:pt x="9271" y="32116"/>
                </a:cubicBezTo>
                <a:cubicBezTo>
                  <a:pt x="9926" y="29966"/>
                  <a:pt x="10947" y="27814"/>
                  <a:pt x="11941" y="25716"/>
                </a:cubicBezTo>
                <a:lnTo>
                  <a:pt x="23820" y="667"/>
                </a:lnTo>
                <a:cubicBezTo>
                  <a:pt x="23924" y="449"/>
                  <a:pt x="23844" y="188"/>
                  <a:pt x="23635" y="64"/>
                </a:cubicBezTo>
                <a:cubicBezTo>
                  <a:pt x="23562" y="21"/>
                  <a:pt x="23481" y="1"/>
                  <a:pt x="23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9"/>
          <p:cNvSpPr/>
          <p:nvPr/>
        </p:nvSpPr>
        <p:spPr>
          <a:xfrm>
            <a:off x="8053175" y="-76200"/>
            <a:ext cx="444101" cy="903118"/>
          </a:xfrm>
          <a:custGeom>
            <a:avLst/>
            <a:gdLst/>
            <a:ahLst/>
            <a:cxnLst/>
            <a:rect l="l" t="t" r="r" b="b"/>
            <a:pathLst>
              <a:path w="11939" h="24279" extrusionOk="0">
                <a:moveTo>
                  <a:pt x="10478" y="1093"/>
                </a:moveTo>
                <a:cubicBezTo>
                  <a:pt x="10523" y="1230"/>
                  <a:pt x="10592" y="1344"/>
                  <a:pt x="10592" y="1481"/>
                </a:cubicBezTo>
                <a:cubicBezTo>
                  <a:pt x="10660" y="2120"/>
                  <a:pt x="10752" y="2760"/>
                  <a:pt x="10729" y="3376"/>
                </a:cubicBezTo>
                <a:cubicBezTo>
                  <a:pt x="10615" y="6138"/>
                  <a:pt x="10478" y="8900"/>
                  <a:pt x="10295" y="11661"/>
                </a:cubicBezTo>
                <a:cubicBezTo>
                  <a:pt x="10113" y="14446"/>
                  <a:pt x="10090" y="17231"/>
                  <a:pt x="10158" y="19993"/>
                </a:cubicBezTo>
                <a:cubicBezTo>
                  <a:pt x="10158" y="20198"/>
                  <a:pt x="10158" y="20381"/>
                  <a:pt x="10158" y="20586"/>
                </a:cubicBezTo>
                <a:lnTo>
                  <a:pt x="10021" y="20609"/>
                </a:lnTo>
                <a:cubicBezTo>
                  <a:pt x="9907" y="20358"/>
                  <a:pt x="9770" y="20107"/>
                  <a:pt x="9656" y="19856"/>
                </a:cubicBezTo>
                <a:cubicBezTo>
                  <a:pt x="8834" y="18030"/>
                  <a:pt x="7602" y="16478"/>
                  <a:pt x="6324" y="14971"/>
                </a:cubicBezTo>
                <a:cubicBezTo>
                  <a:pt x="6209" y="14834"/>
                  <a:pt x="6073" y="14697"/>
                  <a:pt x="5913" y="14606"/>
                </a:cubicBezTo>
                <a:cubicBezTo>
                  <a:pt x="5725" y="14495"/>
                  <a:pt x="5543" y="14438"/>
                  <a:pt x="5374" y="14438"/>
                </a:cubicBezTo>
                <a:cubicBezTo>
                  <a:pt x="5091" y="14438"/>
                  <a:pt x="4843" y="14597"/>
                  <a:pt x="4657" y="14925"/>
                </a:cubicBezTo>
                <a:cubicBezTo>
                  <a:pt x="4087" y="15930"/>
                  <a:pt x="3539" y="16934"/>
                  <a:pt x="3014" y="17938"/>
                </a:cubicBezTo>
                <a:cubicBezTo>
                  <a:pt x="2512" y="18897"/>
                  <a:pt x="2032" y="19856"/>
                  <a:pt x="1553" y="20837"/>
                </a:cubicBezTo>
                <a:cubicBezTo>
                  <a:pt x="1485" y="20951"/>
                  <a:pt x="1371" y="21088"/>
                  <a:pt x="1211" y="21316"/>
                </a:cubicBezTo>
                <a:cubicBezTo>
                  <a:pt x="1211" y="21043"/>
                  <a:pt x="1188" y="20883"/>
                  <a:pt x="1188" y="20723"/>
                </a:cubicBezTo>
                <a:cubicBezTo>
                  <a:pt x="1188" y="17436"/>
                  <a:pt x="1188" y="14127"/>
                  <a:pt x="1188" y="10817"/>
                </a:cubicBezTo>
                <a:cubicBezTo>
                  <a:pt x="1188" y="8831"/>
                  <a:pt x="1211" y="6822"/>
                  <a:pt x="1165" y="4814"/>
                </a:cubicBezTo>
                <a:cubicBezTo>
                  <a:pt x="1165" y="3946"/>
                  <a:pt x="1051" y="3079"/>
                  <a:pt x="1005" y="2098"/>
                </a:cubicBezTo>
                <a:cubicBezTo>
                  <a:pt x="1485" y="1983"/>
                  <a:pt x="2010" y="1801"/>
                  <a:pt x="2557" y="1732"/>
                </a:cubicBezTo>
                <a:cubicBezTo>
                  <a:pt x="4863" y="1436"/>
                  <a:pt x="7168" y="1253"/>
                  <a:pt x="9496" y="1162"/>
                </a:cubicBezTo>
                <a:cubicBezTo>
                  <a:pt x="9793" y="1162"/>
                  <a:pt x="10113" y="1116"/>
                  <a:pt x="10478" y="1093"/>
                </a:cubicBezTo>
                <a:close/>
                <a:moveTo>
                  <a:pt x="10451" y="0"/>
                </a:moveTo>
                <a:cubicBezTo>
                  <a:pt x="10359" y="0"/>
                  <a:pt x="10262" y="7"/>
                  <a:pt x="10158" y="21"/>
                </a:cubicBezTo>
                <a:cubicBezTo>
                  <a:pt x="9884" y="43"/>
                  <a:pt x="9610" y="89"/>
                  <a:pt x="9337" y="112"/>
                </a:cubicBezTo>
                <a:cubicBezTo>
                  <a:pt x="7739" y="203"/>
                  <a:pt x="6118" y="272"/>
                  <a:pt x="4543" y="431"/>
                </a:cubicBezTo>
                <a:cubicBezTo>
                  <a:pt x="3402" y="545"/>
                  <a:pt x="2261" y="568"/>
                  <a:pt x="1165" y="979"/>
                </a:cubicBezTo>
                <a:cubicBezTo>
                  <a:pt x="1117" y="998"/>
                  <a:pt x="1060" y="1006"/>
                  <a:pt x="1001" y="1006"/>
                </a:cubicBezTo>
                <a:cubicBezTo>
                  <a:pt x="920" y="1006"/>
                  <a:pt x="833" y="992"/>
                  <a:pt x="754" y="979"/>
                </a:cubicBezTo>
                <a:cubicBezTo>
                  <a:pt x="689" y="972"/>
                  <a:pt x="629" y="968"/>
                  <a:pt x="575" y="968"/>
                </a:cubicBezTo>
                <a:cubicBezTo>
                  <a:pt x="274" y="968"/>
                  <a:pt x="150" y="1087"/>
                  <a:pt x="92" y="1436"/>
                </a:cubicBezTo>
                <a:cubicBezTo>
                  <a:pt x="69" y="1710"/>
                  <a:pt x="92" y="2006"/>
                  <a:pt x="92" y="2280"/>
                </a:cubicBezTo>
                <a:cubicBezTo>
                  <a:pt x="138" y="3718"/>
                  <a:pt x="206" y="5156"/>
                  <a:pt x="206" y="6594"/>
                </a:cubicBezTo>
                <a:cubicBezTo>
                  <a:pt x="184" y="9835"/>
                  <a:pt x="161" y="13077"/>
                  <a:pt x="138" y="16318"/>
                </a:cubicBezTo>
                <a:cubicBezTo>
                  <a:pt x="115" y="18395"/>
                  <a:pt x="47" y="20449"/>
                  <a:pt x="1" y="22503"/>
                </a:cubicBezTo>
                <a:cubicBezTo>
                  <a:pt x="1" y="22709"/>
                  <a:pt x="1" y="22914"/>
                  <a:pt x="24" y="23120"/>
                </a:cubicBezTo>
                <a:cubicBezTo>
                  <a:pt x="47" y="23416"/>
                  <a:pt x="184" y="23645"/>
                  <a:pt x="480" y="23759"/>
                </a:cubicBezTo>
                <a:cubicBezTo>
                  <a:pt x="544" y="23778"/>
                  <a:pt x="605" y="23787"/>
                  <a:pt x="664" y="23787"/>
                </a:cubicBezTo>
                <a:cubicBezTo>
                  <a:pt x="882" y="23787"/>
                  <a:pt x="1072" y="23664"/>
                  <a:pt x="1234" y="23485"/>
                </a:cubicBezTo>
                <a:cubicBezTo>
                  <a:pt x="1325" y="23394"/>
                  <a:pt x="1393" y="23279"/>
                  <a:pt x="1485" y="23165"/>
                </a:cubicBezTo>
                <a:cubicBezTo>
                  <a:pt x="1690" y="22800"/>
                  <a:pt x="1941" y="22458"/>
                  <a:pt x="2124" y="22070"/>
                </a:cubicBezTo>
                <a:cubicBezTo>
                  <a:pt x="2945" y="20472"/>
                  <a:pt x="3744" y="18851"/>
                  <a:pt x="4566" y="17254"/>
                </a:cubicBezTo>
                <a:cubicBezTo>
                  <a:pt x="4840" y="16751"/>
                  <a:pt x="5137" y="16249"/>
                  <a:pt x="5433" y="15724"/>
                </a:cubicBezTo>
                <a:cubicBezTo>
                  <a:pt x="5548" y="15816"/>
                  <a:pt x="5616" y="15838"/>
                  <a:pt x="5662" y="15907"/>
                </a:cubicBezTo>
                <a:cubicBezTo>
                  <a:pt x="6849" y="17322"/>
                  <a:pt x="7944" y="18806"/>
                  <a:pt x="8720" y="20495"/>
                </a:cubicBezTo>
                <a:cubicBezTo>
                  <a:pt x="9200" y="21499"/>
                  <a:pt x="9725" y="22503"/>
                  <a:pt x="10227" y="23508"/>
                </a:cubicBezTo>
                <a:cubicBezTo>
                  <a:pt x="10318" y="23667"/>
                  <a:pt x="10409" y="23827"/>
                  <a:pt x="10501" y="23964"/>
                </a:cubicBezTo>
                <a:cubicBezTo>
                  <a:pt x="10639" y="24154"/>
                  <a:pt x="10803" y="24279"/>
                  <a:pt x="11013" y="24279"/>
                </a:cubicBezTo>
                <a:cubicBezTo>
                  <a:pt x="11081" y="24279"/>
                  <a:pt x="11153" y="24266"/>
                  <a:pt x="11231" y="24238"/>
                </a:cubicBezTo>
                <a:cubicBezTo>
                  <a:pt x="11528" y="24147"/>
                  <a:pt x="11665" y="23896"/>
                  <a:pt x="11642" y="23531"/>
                </a:cubicBezTo>
                <a:cubicBezTo>
                  <a:pt x="11642" y="23394"/>
                  <a:pt x="11596" y="23257"/>
                  <a:pt x="11573" y="23120"/>
                </a:cubicBezTo>
                <a:cubicBezTo>
                  <a:pt x="11505" y="22640"/>
                  <a:pt x="11391" y="22161"/>
                  <a:pt x="11391" y="21682"/>
                </a:cubicBezTo>
                <a:cubicBezTo>
                  <a:pt x="11322" y="19468"/>
                  <a:pt x="11208" y="17254"/>
                  <a:pt x="11277" y="15017"/>
                </a:cubicBezTo>
                <a:cubicBezTo>
                  <a:pt x="11322" y="12323"/>
                  <a:pt x="11573" y="9630"/>
                  <a:pt x="11688" y="6937"/>
                </a:cubicBezTo>
                <a:cubicBezTo>
                  <a:pt x="11779" y="4996"/>
                  <a:pt x="11939" y="3056"/>
                  <a:pt x="11619" y="1116"/>
                </a:cubicBezTo>
                <a:cubicBezTo>
                  <a:pt x="11498" y="372"/>
                  <a:pt x="11130" y="0"/>
                  <a:pt x="104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9"/>
          <p:cNvSpPr/>
          <p:nvPr/>
        </p:nvSpPr>
        <p:spPr>
          <a:xfrm>
            <a:off x="8168400" y="1281950"/>
            <a:ext cx="525000" cy="547400"/>
          </a:xfrm>
          <a:custGeom>
            <a:avLst/>
            <a:gdLst/>
            <a:ahLst/>
            <a:cxnLst/>
            <a:rect l="l" t="t" r="r" b="b"/>
            <a:pathLst>
              <a:path w="21000" h="21896" extrusionOk="0">
                <a:moveTo>
                  <a:pt x="8217" y="2377"/>
                </a:moveTo>
                <a:cubicBezTo>
                  <a:pt x="8309" y="2606"/>
                  <a:pt x="8423" y="2811"/>
                  <a:pt x="8491" y="3039"/>
                </a:cubicBezTo>
                <a:cubicBezTo>
                  <a:pt x="8879" y="4021"/>
                  <a:pt x="9222" y="5002"/>
                  <a:pt x="9633" y="5961"/>
                </a:cubicBezTo>
                <a:cubicBezTo>
                  <a:pt x="9884" y="6509"/>
                  <a:pt x="10226" y="7034"/>
                  <a:pt x="10568" y="7536"/>
                </a:cubicBezTo>
                <a:cubicBezTo>
                  <a:pt x="10721" y="7747"/>
                  <a:pt x="10915" y="7861"/>
                  <a:pt x="11108" y="7861"/>
                </a:cubicBezTo>
                <a:cubicBezTo>
                  <a:pt x="11292" y="7861"/>
                  <a:pt x="11474" y="7758"/>
                  <a:pt x="11618" y="7536"/>
                </a:cubicBezTo>
                <a:cubicBezTo>
                  <a:pt x="12394" y="6326"/>
                  <a:pt x="13581" y="5596"/>
                  <a:pt x="14723" y="4774"/>
                </a:cubicBezTo>
                <a:cubicBezTo>
                  <a:pt x="15179" y="4454"/>
                  <a:pt x="15613" y="4112"/>
                  <a:pt x="16161" y="3724"/>
                </a:cubicBezTo>
                <a:lnTo>
                  <a:pt x="16161" y="3724"/>
                </a:lnTo>
                <a:cubicBezTo>
                  <a:pt x="16092" y="3929"/>
                  <a:pt x="16069" y="4066"/>
                  <a:pt x="16024" y="4203"/>
                </a:cubicBezTo>
                <a:cubicBezTo>
                  <a:pt x="15453" y="5550"/>
                  <a:pt x="14882" y="6874"/>
                  <a:pt x="14312" y="8221"/>
                </a:cubicBezTo>
                <a:cubicBezTo>
                  <a:pt x="14015" y="8928"/>
                  <a:pt x="14175" y="9293"/>
                  <a:pt x="14951" y="9407"/>
                </a:cubicBezTo>
                <a:cubicBezTo>
                  <a:pt x="15910" y="9544"/>
                  <a:pt x="16845" y="9636"/>
                  <a:pt x="17781" y="9750"/>
                </a:cubicBezTo>
                <a:cubicBezTo>
                  <a:pt x="17987" y="9773"/>
                  <a:pt x="18169" y="9773"/>
                  <a:pt x="18489" y="9818"/>
                </a:cubicBezTo>
                <a:cubicBezTo>
                  <a:pt x="18306" y="9955"/>
                  <a:pt x="18238" y="10069"/>
                  <a:pt x="18124" y="10115"/>
                </a:cubicBezTo>
                <a:cubicBezTo>
                  <a:pt x="17713" y="10320"/>
                  <a:pt x="17279" y="10503"/>
                  <a:pt x="16845" y="10686"/>
                </a:cubicBezTo>
                <a:cubicBezTo>
                  <a:pt x="16389" y="10891"/>
                  <a:pt x="15910" y="11051"/>
                  <a:pt x="15453" y="11279"/>
                </a:cubicBezTo>
                <a:cubicBezTo>
                  <a:pt x="14677" y="11644"/>
                  <a:pt x="14563" y="11964"/>
                  <a:pt x="14974" y="12694"/>
                </a:cubicBezTo>
                <a:cubicBezTo>
                  <a:pt x="15476" y="13584"/>
                  <a:pt x="16024" y="14429"/>
                  <a:pt x="16549" y="15296"/>
                </a:cubicBezTo>
                <a:cubicBezTo>
                  <a:pt x="16960" y="15981"/>
                  <a:pt x="17370" y="16666"/>
                  <a:pt x="17827" y="17396"/>
                </a:cubicBezTo>
                <a:cubicBezTo>
                  <a:pt x="17758" y="17417"/>
                  <a:pt x="17696" y="17426"/>
                  <a:pt x="17640" y="17426"/>
                </a:cubicBezTo>
                <a:cubicBezTo>
                  <a:pt x="17456" y="17426"/>
                  <a:pt x="17333" y="17329"/>
                  <a:pt x="17211" y="17259"/>
                </a:cubicBezTo>
                <a:cubicBezTo>
                  <a:pt x="16161" y="16666"/>
                  <a:pt x="15134" y="16050"/>
                  <a:pt x="14084" y="15433"/>
                </a:cubicBezTo>
                <a:cubicBezTo>
                  <a:pt x="13741" y="15228"/>
                  <a:pt x="13376" y="15045"/>
                  <a:pt x="13011" y="14885"/>
                </a:cubicBezTo>
                <a:cubicBezTo>
                  <a:pt x="12807" y="14803"/>
                  <a:pt x="12636" y="14760"/>
                  <a:pt x="12486" y="14760"/>
                </a:cubicBezTo>
                <a:cubicBezTo>
                  <a:pt x="12181" y="14760"/>
                  <a:pt x="11962" y="14937"/>
                  <a:pt x="11733" y="15319"/>
                </a:cubicBezTo>
                <a:cubicBezTo>
                  <a:pt x="11322" y="16027"/>
                  <a:pt x="10956" y="16734"/>
                  <a:pt x="10568" y="17442"/>
                </a:cubicBezTo>
                <a:cubicBezTo>
                  <a:pt x="10272" y="17990"/>
                  <a:pt x="9998" y="18560"/>
                  <a:pt x="9701" y="19108"/>
                </a:cubicBezTo>
                <a:cubicBezTo>
                  <a:pt x="9587" y="19268"/>
                  <a:pt x="9496" y="19428"/>
                  <a:pt x="9267" y="19565"/>
                </a:cubicBezTo>
                <a:cubicBezTo>
                  <a:pt x="9267" y="19405"/>
                  <a:pt x="9267" y="19268"/>
                  <a:pt x="9267" y="19108"/>
                </a:cubicBezTo>
                <a:cubicBezTo>
                  <a:pt x="9359" y="17853"/>
                  <a:pt x="9450" y="16575"/>
                  <a:pt x="9770" y="15342"/>
                </a:cubicBezTo>
                <a:cubicBezTo>
                  <a:pt x="9792" y="15228"/>
                  <a:pt x="9815" y="15114"/>
                  <a:pt x="9838" y="14977"/>
                </a:cubicBezTo>
                <a:cubicBezTo>
                  <a:pt x="9897" y="14428"/>
                  <a:pt x="9619" y="14081"/>
                  <a:pt x="9134" y="14081"/>
                </a:cubicBezTo>
                <a:cubicBezTo>
                  <a:pt x="9054" y="14081"/>
                  <a:pt x="8969" y="14090"/>
                  <a:pt x="8879" y="14109"/>
                </a:cubicBezTo>
                <a:cubicBezTo>
                  <a:pt x="8697" y="14155"/>
                  <a:pt x="8514" y="14224"/>
                  <a:pt x="8309" y="14315"/>
                </a:cubicBezTo>
                <a:cubicBezTo>
                  <a:pt x="6688" y="15000"/>
                  <a:pt x="5045" y="15684"/>
                  <a:pt x="3401" y="16346"/>
                </a:cubicBezTo>
                <a:cubicBezTo>
                  <a:pt x="3059" y="16506"/>
                  <a:pt x="2694" y="16620"/>
                  <a:pt x="2283" y="16666"/>
                </a:cubicBezTo>
                <a:cubicBezTo>
                  <a:pt x="2374" y="16552"/>
                  <a:pt x="2443" y="16415"/>
                  <a:pt x="2557" y="16323"/>
                </a:cubicBezTo>
                <a:cubicBezTo>
                  <a:pt x="3995" y="15068"/>
                  <a:pt x="5250" y="13653"/>
                  <a:pt x="6848" y="12580"/>
                </a:cubicBezTo>
                <a:cubicBezTo>
                  <a:pt x="7441" y="12146"/>
                  <a:pt x="7464" y="11804"/>
                  <a:pt x="6916" y="11325"/>
                </a:cubicBezTo>
                <a:cubicBezTo>
                  <a:pt x="5844" y="10389"/>
                  <a:pt x="4771" y="9476"/>
                  <a:pt x="3675" y="8563"/>
                </a:cubicBezTo>
                <a:cubicBezTo>
                  <a:pt x="3538" y="8449"/>
                  <a:pt x="3378" y="8312"/>
                  <a:pt x="3242" y="8198"/>
                </a:cubicBezTo>
                <a:cubicBezTo>
                  <a:pt x="3264" y="8152"/>
                  <a:pt x="3264" y="8106"/>
                  <a:pt x="3287" y="8061"/>
                </a:cubicBezTo>
                <a:cubicBezTo>
                  <a:pt x="3744" y="8152"/>
                  <a:pt x="4223" y="8198"/>
                  <a:pt x="4657" y="8312"/>
                </a:cubicBezTo>
                <a:cubicBezTo>
                  <a:pt x="5136" y="8426"/>
                  <a:pt x="5593" y="8609"/>
                  <a:pt x="6049" y="8746"/>
                </a:cubicBezTo>
                <a:cubicBezTo>
                  <a:pt x="6346" y="8837"/>
                  <a:pt x="6643" y="8928"/>
                  <a:pt x="6939" y="8974"/>
                </a:cubicBezTo>
                <a:cubicBezTo>
                  <a:pt x="6990" y="8980"/>
                  <a:pt x="7040" y="8983"/>
                  <a:pt x="7087" y="8983"/>
                </a:cubicBezTo>
                <a:cubicBezTo>
                  <a:pt x="7569" y="8983"/>
                  <a:pt x="7856" y="8672"/>
                  <a:pt x="7898" y="8152"/>
                </a:cubicBezTo>
                <a:cubicBezTo>
                  <a:pt x="7921" y="7992"/>
                  <a:pt x="7875" y="7832"/>
                  <a:pt x="7898" y="7673"/>
                </a:cubicBezTo>
                <a:cubicBezTo>
                  <a:pt x="7944" y="5961"/>
                  <a:pt x="8012" y="4249"/>
                  <a:pt x="8081" y="2537"/>
                </a:cubicBezTo>
                <a:cubicBezTo>
                  <a:pt x="8081" y="2491"/>
                  <a:pt x="8126" y="2469"/>
                  <a:pt x="8217" y="2377"/>
                </a:cubicBezTo>
                <a:close/>
                <a:moveTo>
                  <a:pt x="7724" y="1"/>
                </a:moveTo>
                <a:cubicBezTo>
                  <a:pt x="7713" y="1"/>
                  <a:pt x="7703" y="2"/>
                  <a:pt x="7692" y="3"/>
                </a:cubicBezTo>
                <a:cubicBezTo>
                  <a:pt x="7533" y="49"/>
                  <a:pt x="7373" y="209"/>
                  <a:pt x="7304" y="369"/>
                </a:cubicBezTo>
                <a:cubicBezTo>
                  <a:pt x="7213" y="528"/>
                  <a:pt x="7236" y="734"/>
                  <a:pt x="7236" y="916"/>
                </a:cubicBezTo>
                <a:cubicBezTo>
                  <a:pt x="7190" y="1396"/>
                  <a:pt x="7190" y="1875"/>
                  <a:pt x="7145" y="2354"/>
                </a:cubicBezTo>
                <a:cubicBezTo>
                  <a:pt x="7008" y="4112"/>
                  <a:pt x="6779" y="5847"/>
                  <a:pt x="6848" y="7627"/>
                </a:cubicBezTo>
                <a:cubicBezTo>
                  <a:pt x="6848" y="7718"/>
                  <a:pt x="6825" y="7810"/>
                  <a:pt x="6802" y="7878"/>
                </a:cubicBezTo>
                <a:cubicBezTo>
                  <a:pt x="6734" y="7901"/>
                  <a:pt x="6688" y="7901"/>
                  <a:pt x="6643" y="7901"/>
                </a:cubicBezTo>
                <a:cubicBezTo>
                  <a:pt x="6483" y="7832"/>
                  <a:pt x="6300" y="7787"/>
                  <a:pt x="6140" y="7718"/>
                </a:cubicBezTo>
                <a:cubicBezTo>
                  <a:pt x="4885" y="7262"/>
                  <a:pt x="3607" y="7056"/>
                  <a:pt x="2283" y="7034"/>
                </a:cubicBezTo>
                <a:cubicBezTo>
                  <a:pt x="2269" y="7033"/>
                  <a:pt x="2254" y="7033"/>
                  <a:pt x="2240" y="7033"/>
                </a:cubicBezTo>
                <a:cubicBezTo>
                  <a:pt x="1691" y="7033"/>
                  <a:pt x="1289" y="7461"/>
                  <a:pt x="1689" y="8084"/>
                </a:cubicBezTo>
                <a:cubicBezTo>
                  <a:pt x="1872" y="8380"/>
                  <a:pt x="2146" y="8631"/>
                  <a:pt x="2420" y="8860"/>
                </a:cubicBezTo>
                <a:cubicBezTo>
                  <a:pt x="3493" y="9795"/>
                  <a:pt x="4588" y="10686"/>
                  <a:pt x="5661" y="11599"/>
                </a:cubicBezTo>
                <a:cubicBezTo>
                  <a:pt x="5775" y="11690"/>
                  <a:pt x="5866" y="11827"/>
                  <a:pt x="5981" y="11941"/>
                </a:cubicBezTo>
                <a:cubicBezTo>
                  <a:pt x="5433" y="12398"/>
                  <a:pt x="4885" y="12831"/>
                  <a:pt x="4383" y="13265"/>
                </a:cubicBezTo>
                <a:cubicBezTo>
                  <a:pt x="3812" y="13767"/>
                  <a:pt x="3264" y="14269"/>
                  <a:pt x="2717" y="14794"/>
                </a:cubicBezTo>
                <a:cubicBezTo>
                  <a:pt x="1963" y="15502"/>
                  <a:pt x="1210" y="16255"/>
                  <a:pt x="480" y="17008"/>
                </a:cubicBezTo>
                <a:cubicBezTo>
                  <a:pt x="92" y="17419"/>
                  <a:pt x="0" y="17807"/>
                  <a:pt x="183" y="18081"/>
                </a:cubicBezTo>
                <a:cubicBezTo>
                  <a:pt x="328" y="18282"/>
                  <a:pt x="495" y="18346"/>
                  <a:pt x="671" y="18346"/>
                </a:cubicBezTo>
                <a:cubicBezTo>
                  <a:pt x="854" y="18346"/>
                  <a:pt x="1046" y="18276"/>
                  <a:pt x="1233" y="18218"/>
                </a:cubicBezTo>
                <a:cubicBezTo>
                  <a:pt x="2602" y="17716"/>
                  <a:pt x="3949" y="17214"/>
                  <a:pt x="5319" y="16689"/>
                </a:cubicBezTo>
                <a:cubicBezTo>
                  <a:pt x="6300" y="16301"/>
                  <a:pt x="7282" y="15867"/>
                  <a:pt x="8263" y="15456"/>
                </a:cubicBezTo>
                <a:cubicBezTo>
                  <a:pt x="8377" y="15410"/>
                  <a:pt x="8514" y="15388"/>
                  <a:pt x="8674" y="15342"/>
                </a:cubicBezTo>
                <a:lnTo>
                  <a:pt x="8674" y="15342"/>
                </a:lnTo>
                <a:cubicBezTo>
                  <a:pt x="8560" y="16164"/>
                  <a:pt x="8423" y="16917"/>
                  <a:pt x="8354" y="17670"/>
                </a:cubicBezTo>
                <a:cubicBezTo>
                  <a:pt x="8263" y="18834"/>
                  <a:pt x="8195" y="19976"/>
                  <a:pt x="8149" y="21117"/>
                </a:cubicBezTo>
                <a:cubicBezTo>
                  <a:pt x="8149" y="21550"/>
                  <a:pt x="8332" y="21802"/>
                  <a:pt x="8628" y="21870"/>
                </a:cubicBezTo>
                <a:cubicBezTo>
                  <a:pt x="8694" y="21888"/>
                  <a:pt x="8756" y="21896"/>
                  <a:pt x="8815" y="21896"/>
                </a:cubicBezTo>
                <a:cubicBezTo>
                  <a:pt x="9065" y="21896"/>
                  <a:pt x="9257" y="21749"/>
                  <a:pt x="9404" y="21528"/>
                </a:cubicBezTo>
                <a:cubicBezTo>
                  <a:pt x="9655" y="21185"/>
                  <a:pt x="9884" y="20843"/>
                  <a:pt x="10089" y="20478"/>
                </a:cubicBezTo>
                <a:cubicBezTo>
                  <a:pt x="10842" y="19131"/>
                  <a:pt x="11573" y="17784"/>
                  <a:pt x="12326" y="16438"/>
                </a:cubicBezTo>
                <a:cubicBezTo>
                  <a:pt x="12417" y="16278"/>
                  <a:pt x="12531" y="16118"/>
                  <a:pt x="12668" y="15913"/>
                </a:cubicBezTo>
                <a:cubicBezTo>
                  <a:pt x="12919" y="16027"/>
                  <a:pt x="13125" y="16118"/>
                  <a:pt x="13330" y="16232"/>
                </a:cubicBezTo>
                <a:cubicBezTo>
                  <a:pt x="14357" y="16826"/>
                  <a:pt x="15339" y="17465"/>
                  <a:pt x="16366" y="18013"/>
                </a:cubicBezTo>
                <a:cubicBezTo>
                  <a:pt x="17028" y="18355"/>
                  <a:pt x="17736" y="18606"/>
                  <a:pt x="18420" y="18880"/>
                </a:cubicBezTo>
                <a:cubicBezTo>
                  <a:pt x="18580" y="18926"/>
                  <a:pt x="18740" y="18948"/>
                  <a:pt x="18900" y="18948"/>
                </a:cubicBezTo>
                <a:cubicBezTo>
                  <a:pt x="19265" y="18926"/>
                  <a:pt x="19493" y="18674"/>
                  <a:pt x="19448" y="18286"/>
                </a:cubicBezTo>
                <a:cubicBezTo>
                  <a:pt x="19425" y="18150"/>
                  <a:pt x="19356" y="17990"/>
                  <a:pt x="19288" y="17853"/>
                </a:cubicBezTo>
                <a:cubicBezTo>
                  <a:pt x="18649" y="16780"/>
                  <a:pt x="18032" y="15730"/>
                  <a:pt x="17393" y="14657"/>
                </a:cubicBezTo>
                <a:cubicBezTo>
                  <a:pt x="16914" y="13881"/>
                  <a:pt x="16435" y="13082"/>
                  <a:pt x="15887" y="12215"/>
                </a:cubicBezTo>
                <a:cubicBezTo>
                  <a:pt x="16366" y="12010"/>
                  <a:pt x="16731" y="11850"/>
                  <a:pt x="17097" y="11690"/>
                </a:cubicBezTo>
                <a:cubicBezTo>
                  <a:pt x="17530" y="11507"/>
                  <a:pt x="17941" y="11325"/>
                  <a:pt x="18375" y="11142"/>
                </a:cubicBezTo>
                <a:cubicBezTo>
                  <a:pt x="19014" y="10868"/>
                  <a:pt x="19676" y="10594"/>
                  <a:pt x="20315" y="10320"/>
                </a:cubicBezTo>
                <a:cubicBezTo>
                  <a:pt x="20429" y="10275"/>
                  <a:pt x="20566" y="10252"/>
                  <a:pt x="20657" y="10161"/>
                </a:cubicBezTo>
                <a:cubicBezTo>
                  <a:pt x="20771" y="10024"/>
                  <a:pt x="20931" y="9864"/>
                  <a:pt x="20954" y="9681"/>
                </a:cubicBezTo>
                <a:cubicBezTo>
                  <a:pt x="21000" y="9453"/>
                  <a:pt x="20817" y="9270"/>
                  <a:pt x="20589" y="9179"/>
                </a:cubicBezTo>
                <a:cubicBezTo>
                  <a:pt x="20383" y="9111"/>
                  <a:pt x="20178" y="9042"/>
                  <a:pt x="19950" y="8997"/>
                </a:cubicBezTo>
                <a:cubicBezTo>
                  <a:pt x="18717" y="8837"/>
                  <a:pt x="17485" y="8677"/>
                  <a:pt x="16229" y="8517"/>
                </a:cubicBezTo>
                <a:cubicBezTo>
                  <a:pt x="15955" y="8494"/>
                  <a:pt x="15704" y="8426"/>
                  <a:pt x="15407" y="8380"/>
                </a:cubicBezTo>
                <a:cubicBezTo>
                  <a:pt x="15430" y="8243"/>
                  <a:pt x="15453" y="8152"/>
                  <a:pt x="15476" y="8084"/>
                </a:cubicBezTo>
                <a:cubicBezTo>
                  <a:pt x="16115" y="6372"/>
                  <a:pt x="16754" y="4637"/>
                  <a:pt x="17393" y="2925"/>
                </a:cubicBezTo>
                <a:cubicBezTo>
                  <a:pt x="17439" y="2811"/>
                  <a:pt x="17485" y="2697"/>
                  <a:pt x="17553" y="2606"/>
                </a:cubicBezTo>
                <a:cubicBezTo>
                  <a:pt x="17758" y="2354"/>
                  <a:pt x="17781" y="2149"/>
                  <a:pt x="17553" y="1898"/>
                </a:cubicBezTo>
                <a:cubicBezTo>
                  <a:pt x="17402" y="1734"/>
                  <a:pt x="17260" y="1651"/>
                  <a:pt x="17101" y="1651"/>
                </a:cubicBezTo>
                <a:cubicBezTo>
                  <a:pt x="16995" y="1651"/>
                  <a:pt x="16882" y="1688"/>
                  <a:pt x="16754" y="1761"/>
                </a:cubicBezTo>
                <a:cubicBezTo>
                  <a:pt x="16572" y="1852"/>
                  <a:pt x="16412" y="1989"/>
                  <a:pt x="16252" y="2103"/>
                </a:cubicBezTo>
                <a:cubicBezTo>
                  <a:pt x="14997" y="3108"/>
                  <a:pt x="13741" y="4112"/>
                  <a:pt x="12486" y="5139"/>
                </a:cubicBezTo>
                <a:cubicBezTo>
                  <a:pt x="12006" y="5550"/>
                  <a:pt x="11573" y="5984"/>
                  <a:pt x="11071" y="6463"/>
                </a:cubicBezTo>
                <a:cubicBezTo>
                  <a:pt x="10888" y="6143"/>
                  <a:pt x="10705" y="5870"/>
                  <a:pt x="10568" y="5573"/>
                </a:cubicBezTo>
                <a:cubicBezTo>
                  <a:pt x="9838" y="3907"/>
                  <a:pt x="9085" y="2240"/>
                  <a:pt x="8354" y="597"/>
                </a:cubicBezTo>
                <a:cubicBezTo>
                  <a:pt x="8286" y="460"/>
                  <a:pt x="8240" y="300"/>
                  <a:pt x="8149" y="232"/>
                </a:cubicBezTo>
                <a:cubicBezTo>
                  <a:pt x="8022" y="126"/>
                  <a:pt x="7856" y="1"/>
                  <a:pt x="77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6" name="Google Shape;96;p9"/>
          <p:cNvGrpSpPr/>
          <p:nvPr/>
        </p:nvGrpSpPr>
        <p:grpSpPr>
          <a:xfrm>
            <a:off x="3176013" y="4508188"/>
            <a:ext cx="1597500" cy="438150"/>
            <a:chOff x="3292150" y="368850"/>
            <a:chExt cx="1597500" cy="438150"/>
          </a:xfrm>
        </p:grpSpPr>
        <p:sp>
          <p:nvSpPr>
            <p:cNvPr id="97" name="Google Shape;97;p9"/>
            <p:cNvSpPr/>
            <p:nvPr/>
          </p:nvSpPr>
          <p:spPr>
            <a:xfrm>
              <a:off x="3305825" y="368850"/>
              <a:ext cx="1583825" cy="309250"/>
            </a:xfrm>
            <a:custGeom>
              <a:avLst/>
              <a:gdLst/>
              <a:ahLst/>
              <a:cxnLst/>
              <a:rect l="l" t="t" r="r" b="b"/>
              <a:pathLst>
                <a:path w="63353" h="12370" extrusionOk="0">
                  <a:moveTo>
                    <a:pt x="5481" y="1"/>
                  </a:moveTo>
                  <a:cubicBezTo>
                    <a:pt x="3812" y="1"/>
                    <a:pt x="2124" y="1375"/>
                    <a:pt x="992" y="3795"/>
                  </a:cubicBezTo>
                  <a:cubicBezTo>
                    <a:pt x="627" y="4593"/>
                    <a:pt x="307" y="5484"/>
                    <a:pt x="79" y="6465"/>
                  </a:cubicBezTo>
                  <a:cubicBezTo>
                    <a:pt x="0" y="6810"/>
                    <a:pt x="137" y="7112"/>
                    <a:pt x="275" y="7112"/>
                  </a:cubicBezTo>
                  <a:cubicBezTo>
                    <a:pt x="338" y="7112"/>
                    <a:pt x="401" y="7049"/>
                    <a:pt x="444" y="6899"/>
                  </a:cubicBezTo>
                  <a:cubicBezTo>
                    <a:pt x="1443" y="3513"/>
                    <a:pt x="3409" y="1422"/>
                    <a:pt x="5363" y="1422"/>
                  </a:cubicBezTo>
                  <a:cubicBezTo>
                    <a:pt x="5595" y="1422"/>
                    <a:pt x="5828" y="1451"/>
                    <a:pt x="6059" y="1512"/>
                  </a:cubicBezTo>
                  <a:cubicBezTo>
                    <a:pt x="8410" y="2128"/>
                    <a:pt x="9757" y="6260"/>
                    <a:pt x="11651" y="8634"/>
                  </a:cubicBezTo>
                  <a:cubicBezTo>
                    <a:pt x="12378" y="9530"/>
                    <a:pt x="13180" y="10075"/>
                    <a:pt x="14002" y="10075"/>
                  </a:cubicBezTo>
                  <a:cubicBezTo>
                    <a:pt x="14290" y="10075"/>
                    <a:pt x="14580" y="10008"/>
                    <a:pt x="14870" y="9866"/>
                  </a:cubicBezTo>
                  <a:cubicBezTo>
                    <a:pt x="16102" y="9273"/>
                    <a:pt x="17061" y="7538"/>
                    <a:pt x="18020" y="6009"/>
                  </a:cubicBezTo>
                  <a:cubicBezTo>
                    <a:pt x="19047" y="4388"/>
                    <a:pt x="20119" y="3155"/>
                    <a:pt x="21420" y="2630"/>
                  </a:cubicBezTo>
                  <a:cubicBezTo>
                    <a:pt x="21908" y="2432"/>
                    <a:pt x="22407" y="2333"/>
                    <a:pt x="22904" y="2333"/>
                  </a:cubicBezTo>
                  <a:cubicBezTo>
                    <a:pt x="23665" y="2333"/>
                    <a:pt x="24424" y="2563"/>
                    <a:pt x="25141" y="3018"/>
                  </a:cubicBezTo>
                  <a:cubicBezTo>
                    <a:pt x="26374" y="3772"/>
                    <a:pt x="27332" y="5301"/>
                    <a:pt x="28337" y="6876"/>
                  </a:cubicBezTo>
                  <a:cubicBezTo>
                    <a:pt x="29254" y="8340"/>
                    <a:pt x="30298" y="9783"/>
                    <a:pt x="31507" y="9783"/>
                  </a:cubicBezTo>
                  <a:cubicBezTo>
                    <a:pt x="31561" y="9783"/>
                    <a:pt x="31615" y="9781"/>
                    <a:pt x="31669" y="9775"/>
                  </a:cubicBezTo>
                  <a:cubicBezTo>
                    <a:pt x="32970" y="9661"/>
                    <a:pt x="33997" y="8086"/>
                    <a:pt x="34979" y="6579"/>
                  </a:cubicBezTo>
                  <a:cubicBezTo>
                    <a:pt x="35983" y="5050"/>
                    <a:pt x="36965" y="3749"/>
                    <a:pt x="38197" y="3178"/>
                  </a:cubicBezTo>
                  <a:cubicBezTo>
                    <a:pt x="38736" y="2916"/>
                    <a:pt x="39283" y="2787"/>
                    <a:pt x="39823" y="2787"/>
                  </a:cubicBezTo>
                  <a:cubicBezTo>
                    <a:pt x="40176" y="2787"/>
                    <a:pt x="40525" y="2842"/>
                    <a:pt x="40868" y="2950"/>
                  </a:cubicBezTo>
                  <a:cubicBezTo>
                    <a:pt x="42351" y="3384"/>
                    <a:pt x="43766" y="4753"/>
                    <a:pt x="44885" y="6899"/>
                  </a:cubicBezTo>
                  <a:cubicBezTo>
                    <a:pt x="45798" y="8679"/>
                    <a:pt x="46711" y="10505"/>
                    <a:pt x="48035" y="10802"/>
                  </a:cubicBezTo>
                  <a:cubicBezTo>
                    <a:pt x="48159" y="10832"/>
                    <a:pt x="48282" y="10846"/>
                    <a:pt x="48404" y="10846"/>
                  </a:cubicBezTo>
                  <a:cubicBezTo>
                    <a:pt x="49407" y="10846"/>
                    <a:pt x="50350" y="9892"/>
                    <a:pt x="51185" y="8793"/>
                  </a:cubicBezTo>
                  <a:cubicBezTo>
                    <a:pt x="52189" y="7447"/>
                    <a:pt x="53102" y="5826"/>
                    <a:pt x="54152" y="4593"/>
                  </a:cubicBezTo>
                  <a:cubicBezTo>
                    <a:pt x="54991" y="3583"/>
                    <a:pt x="55910" y="3058"/>
                    <a:pt x="56892" y="3058"/>
                  </a:cubicBezTo>
                  <a:cubicBezTo>
                    <a:pt x="56952" y="3058"/>
                    <a:pt x="57013" y="3060"/>
                    <a:pt x="57074" y="3064"/>
                  </a:cubicBezTo>
                  <a:cubicBezTo>
                    <a:pt x="59082" y="3247"/>
                    <a:pt x="61068" y="5575"/>
                    <a:pt x="62050" y="9136"/>
                  </a:cubicBezTo>
                  <a:cubicBezTo>
                    <a:pt x="62301" y="9980"/>
                    <a:pt x="62483" y="10939"/>
                    <a:pt x="62620" y="11875"/>
                  </a:cubicBezTo>
                  <a:cubicBezTo>
                    <a:pt x="62672" y="12208"/>
                    <a:pt x="62833" y="12370"/>
                    <a:pt x="62989" y="12370"/>
                  </a:cubicBezTo>
                  <a:cubicBezTo>
                    <a:pt x="63175" y="12370"/>
                    <a:pt x="63353" y="12139"/>
                    <a:pt x="63328" y="11692"/>
                  </a:cubicBezTo>
                  <a:cubicBezTo>
                    <a:pt x="63077" y="7287"/>
                    <a:pt x="61251" y="3886"/>
                    <a:pt x="59265" y="2311"/>
                  </a:cubicBezTo>
                  <a:cubicBezTo>
                    <a:pt x="58504" y="1710"/>
                    <a:pt x="57675" y="1382"/>
                    <a:pt x="56852" y="1382"/>
                  </a:cubicBezTo>
                  <a:cubicBezTo>
                    <a:pt x="56613" y="1382"/>
                    <a:pt x="56374" y="1410"/>
                    <a:pt x="56138" y="1466"/>
                  </a:cubicBezTo>
                  <a:cubicBezTo>
                    <a:pt x="54974" y="1740"/>
                    <a:pt x="53969" y="2745"/>
                    <a:pt x="53011" y="4091"/>
                  </a:cubicBezTo>
                  <a:cubicBezTo>
                    <a:pt x="51661" y="5949"/>
                    <a:pt x="50042" y="9126"/>
                    <a:pt x="48361" y="9126"/>
                  </a:cubicBezTo>
                  <a:cubicBezTo>
                    <a:pt x="47853" y="9126"/>
                    <a:pt x="47339" y="8836"/>
                    <a:pt x="46825" y="8131"/>
                  </a:cubicBezTo>
                  <a:cubicBezTo>
                    <a:pt x="46277" y="7378"/>
                    <a:pt x="45844" y="6397"/>
                    <a:pt x="45364" y="5506"/>
                  </a:cubicBezTo>
                  <a:cubicBezTo>
                    <a:pt x="44885" y="4616"/>
                    <a:pt x="44383" y="3817"/>
                    <a:pt x="43835" y="3178"/>
                  </a:cubicBezTo>
                  <a:cubicBezTo>
                    <a:pt x="42922" y="2151"/>
                    <a:pt x="41895" y="1512"/>
                    <a:pt x="40868" y="1238"/>
                  </a:cubicBezTo>
                  <a:cubicBezTo>
                    <a:pt x="40662" y="1192"/>
                    <a:pt x="40480" y="1170"/>
                    <a:pt x="40274" y="1147"/>
                  </a:cubicBezTo>
                  <a:cubicBezTo>
                    <a:pt x="40129" y="1131"/>
                    <a:pt x="39983" y="1123"/>
                    <a:pt x="39838" y="1123"/>
                  </a:cubicBezTo>
                  <a:cubicBezTo>
                    <a:pt x="38729" y="1123"/>
                    <a:pt x="37631" y="1583"/>
                    <a:pt x="36622" y="2471"/>
                  </a:cubicBezTo>
                  <a:cubicBezTo>
                    <a:pt x="35435" y="3521"/>
                    <a:pt x="34522" y="5369"/>
                    <a:pt x="33427" y="6762"/>
                  </a:cubicBezTo>
                  <a:cubicBezTo>
                    <a:pt x="32924" y="7424"/>
                    <a:pt x="32331" y="8017"/>
                    <a:pt x="31715" y="8109"/>
                  </a:cubicBezTo>
                  <a:cubicBezTo>
                    <a:pt x="31668" y="8114"/>
                    <a:pt x="31621" y="8116"/>
                    <a:pt x="31574" y="8116"/>
                  </a:cubicBezTo>
                  <a:cubicBezTo>
                    <a:pt x="31011" y="8116"/>
                    <a:pt x="30486" y="7742"/>
                    <a:pt x="29980" y="7173"/>
                  </a:cubicBezTo>
                  <a:cubicBezTo>
                    <a:pt x="28884" y="5917"/>
                    <a:pt x="28017" y="4000"/>
                    <a:pt x="26921" y="2745"/>
                  </a:cubicBezTo>
                  <a:cubicBezTo>
                    <a:pt x="25702" y="1357"/>
                    <a:pt x="24311" y="664"/>
                    <a:pt x="22919" y="664"/>
                  </a:cubicBezTo>
                  <a:cubicBezTo>
                    <a:pt x="21679" y="664"/>
                    <a:pt x="20439" y="1214"/>
                    <a:pt x="19321" y="2311"/>
                  </a:cubicBezTo>
                  <a:cubicBezTo>
                    <a:pt x="17546" y="4027"/>
                    <a:pt x="15971" y="8410"/>
                    <a:pt x="13941" y="8410"/>
                  </a:cubicBezTo>
                  <a:cubicBezTo>
                    <a:pt x="13595" y="8410"/>
                    <a:pt x="13236" y="8283"/>
                    <a:pt x="12861" y="7994"/>
                  </a:cubicBezTo>
                  <a:cubicBezTo>
                    <a:pt x="11811" y="7196"/>
                    <a:pt x="10944" y="5552"/>
                    <a:pt x="10099" y="4137"/>
                  </a:cubicBezTo>
                  <a:cubicBezTo>
                    <a:pt x="9209" y="2630"/>
                    <a:pt x="8250" y="1147"/>
                    <a:pt x="7109" y="462"/>
                  </a:cubicBezTo>
                  <a:cubicBezTo>
                    <a:pt x="6582" y="150"/>
                    <a:pt x="6033" y="1"/>
                    <a:pt x="5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3292150" y="529725"/>
              <a:ext cx="1581425" cy="277275"/>
            </a:xfrm>
            <a:custGeom>
              <a:avLst/>
              <a:gdLst/>
              <a:ahLst/>
              <a:cxnLst/>
              <a:rect l="l" t="t" r="r" b="b"/>
              <a:pathLst>
                <a:path w="63257" h="11091" extrusionOk="0">
                  <a:moveTo>
                    <a:pt x="24358" y="0"/>
                  </a:moveTo>
                  <a:cubicBezTo>
                    <a:pt x="22535" y="0"/>
                    <a:pt x="20839" y="2126"/>
                    <a:pt x="19365" y="4207"/>
                  </a:cubicBezTo>
                  <a:cubicBezTo>
                    <a:pt x="18430" y="5531"/>
                    <a:pt x="17494" y="6946"/>
                    <a:pt x="16467" y="8042"/>
                  </a:cubicBezTo>
                  <a:cubicBezTo>
                    <a:pt x="15711" y="8856"/>
                    <a:pt x="14889" y="9472"/>
                    <a:pt x="14030" y="9472"/>
                  </a:cubicBezTo>
                  <a:cubicBezTo>
                    <a:pt x="13877" y="9472"/>
                    <a:pt x="13723" y="9453"/>
                    <a:pt x="13568" y="9411"/>
                  </a:cubicBezTo>
                  <a:cubicBezTo>
                    <a:pt x="12244" y="9069"/>
                    <a:pt x="11240" y="7106"/>
                    <a:pt x="10349" y="5257"/>
                  </a:cubicBezTo>
                  <a:cubicBezTo>
                    <a:pt x="9436" y="3317"/>
                    <a:pt x="8478" y="1445"/>
                    <a:pt x="7177" y="624"/>
                  </a:cubicBezTo>
                  <a:cubicBezTo>
                    <a:pt x="6656" y="289"/>
                    <a:pt x="6110" y="130"/>
                    <a:pt x="5561" y="130"/>
                  </a:cubicBezTo>
                  <a:cubicBezTo>
                    <a:pt x="3755" y="130"/>
                    <a:pt x="1917" y="1855"/>
                    <a:pt x="831" y="4709"/>
                  </a:cubicBezTo>
                  <a:cubicBezTo>
                    <a:pt x="466" y="5645"/>
                    <a:pt x="215" y="6672"/>
                    <a:pt x="55" y="7791"/>
                  </a:cubicBezTo>
                  <a:cubicBezTo>
                    <a:pt x="0" y="8107"/>
                    <a:pt x="127" y="8307"/>
                    <a:pt x="252" y="8307"/>
                  </a:cubicBezTo>
                  <a:cubicBezTo>
                    <a:pt x="334" y="8307"/>
                    <a:pt x="416" y="8219"/>
                    <a:pt x="443" y="8019"/>
                  </a:cubicBezTo>
                  <a:cubicBezTo>
                    <a:pt x="1151" y="3813"/>
                    <a:pt x="3321" y="1165"/>
                    <a:pt x="5481" y="1165"/>
                  </a:cubicBezTo>
                  <a:cubicBezTo>
                    <a:pt x="5689" y="1165"/>
                    <a:pt x="5897" y="1190"/>
                    <a:pt x="6104" y="1240"/>
                  </a:cubicBezTo>
                  <a:cubicBezTo>
                    <a:pt x="7451" y="1559"/>
                    <a:pt x="8432" y="3089"/>
                    <a:pt x="9322" y="5006"/>
                  </a:cubicBezTo>
                  <a:cubicBezTo>
                    <a:pt x="10235" y="6992"/>
                    <a:pt x="11125" y="9274"/>
                    <a:pt x="12404" y="10393"/>
                  </a:cubicBezTo>
                  <a:cubicBezTo>
                    <a:pt x="12957" y="10881"/>
                    <a:pt x="13509" y="11091"/>
                    <a:pt x="14053" y="11091"/>
                  </a:cubicBezTo>
                  <a:cubicBezTo>
                    <a:pt x="15620" y="11091"/>
                    <a:pt x="17125" y="9358"/>
                    <a:pt x="18430" y="7562"/>
                  </a:cubicBezTo>
                  <a:cubicBezTo>
                    <a:pt x="19388" y="6261"/>
                    <a:pt x="20301" y="4846"/>
                    <a:pt x="21283" y="3682"/>
                  </a:cubicBezTo>
                  <a:cubicBezTo>
                    <a:pt x="22173" y="2632"/>
                    <a:pt x="23154" y="1742"/>
                    <a:pt x="24204" y="1674"/>
                  </a:cubicBezTo>
                  <a:cubicBezTo>
                    <a:pt x="24241" y="1672"/>
                    <a:pt x="24277" y="1671"/>
                    <a:pt x="24313" y="1671"/>
                  </a:cubicBezTo>
                  <a:cubicBezTo>
                    <a:pt x="26764" y="1671"/>
                    <a:pt x="28433" y="6227"/>
                    <a:pt x="30367" y="8544"/>
                  </a:cubicBezTo>
                  <a:cubicBezTo>
                    <a:pt x="31162" y="9494"/>
                    <a:pt x="32035" y="10078"/>
                    <a:pt x="32948" y="10078"/>
                  </a:cubicBezTo>
                  <a:cubicBezTo>
                    <a:pt x="33240" y="10078"/>
                    <a:pt x="33537" y="10018"/>
                    <a:pt x="33837" y="9891"/>
                  </a:cubicBezTo>
                  <a:cubicBezTo>
                    <a:pt x="35001" y="9388"/>
                    <a:pt x="36028" y="7950"/>
                    <a:pt x="36964" y="6535"/>
                  </a:cubicBezTo>
                  <a:cubicBezTo>
                    <a:pt x="37900" y="5120"/>
                    <a:pt x="38858" y="3500"/>
                    <a:pt x="39954" y="2678"/>
                  </a:cubicBezTo>
                  <a:cubicBezTo>
                    <a:pt x="40394" y="2358"/>
                    <a:pt x="40817" y="2213"/>
                    <a:pt x="41238" y="2213"/>
                  </a:cubicBezTo>
                  <a:cubicBezTo>
                    <a:pt x="41297" y="2213"/>
                    <a:pt x="41356" y="2216"/>
                    <a:pt x="41415" y="2221"/>
                  </a:cubicBezTo>
                  <a:cubicBezTo>
                    <a:pt x="41962" y="2267"/>
                    <a:pt x="42510" y="2564"/>
                    <a:pt x="43058" y="3089"/>
                  </a:cubicBezTo>
                  <a:cubicBezTo>
                    <a:pt x="45044" y="5052"/>
                    <a:pt x="46505" y="8932"/>
                    <a:pt x="48673" y="10301"/>
                  </a:cubicBezTo>
                  <a:cubicBezTo>
                    <a:pt x="49029" y="10527"/>
                    <a:pt x="49389" y="10636"/>
                    <a:pt x="49746" y="10636"/>
                  </a:cubicBezTo>
                  <a:cubicBezTo>
                    <a:pt x="50511" y="10636"/>
                    <a:pt x="51261" y="10132"/>
                    <a:pt x="51914" y="9183"/>
                  </a:cubicBezTo>
                  <a:cubicBezTo>
                    <a:pt x="52508" y="8270"/>
                    <a:pt x="53010" y="7129"/>
                    <a:pt x="53603" y="6170"/>
                  </a:cubicBezTo>
                  <a:cubicBezTo>
                    <a:pt x="54037" y="5440"/>
                    <a:pt x="54562" y="4869"/>
                    <a:pt x="55087" y="4481"/>
                  </a:cubicBezTo>
                  <a:cubicBezTo>
                    <a:pt x="55718" y="4036"/>
                    <a:pt x="56388" y="3821"/>
                    <a:pt x="57060" y="3821"/>
                  </a:cubicBezTo>
                  <a:cubicBezTo>
                    <a:pt x="58697" y="3821"/>
                    <a:pt x="60345" y="5096"/>
                    <a:pt x="61478" y="7425"/>
                  </a:cubicBezTo>
                  <a:cubicBezTo>
                    <a:pt x="61889" y="8247"/>
                    <a:pt x="62231" y="9206"/>
                    <a:pt x="62528" y="10165"/>
                  </a:cubicBezTo>
                  <a:cubicBezTo>
                    <a:pt x="62600" y="10388"/>
                    <a:pt x="62716" y="10486"/>
                    <a:pt x="62831" y="10486"/>
                  </a:cubicBezTo>
                  <a:cubicBezTo>
                    <a:pt x="63046" y="10486"/>
                    <a:pt x="63256" y="10145"/>
                    <a:pt x="63167" y="9640"/>
                  </a:cubicBezTo>
                  <a:cubicBezTo>
                    <a:pt x="62345" y="4938"/>
                    <a:pt x="59652" y="2335"/>
                    <a:pt x="57301" y="2153"/>
                  </a:cubicBezTo>
                  <a:cubicBezTo>
                    <a:pt x="57215" y="2146"/>
                    <a:pt x="57129" y="2143"/>
                    <a:pt x="57042" y="2143"/>
                  </a:cubicBezTo>
                  <a:cubicBezTo>
                    <a:pt x="55917" y="2143"/>
                    <a:pt x="54784" y="2697"/>
                    <a:pt x="53809" y="3842"/>
                  </a:cubicBezTo>
                  <a:cubicBezTo>
                    <a:pt x="53170" y="4572"/>
                    <a:pt x="52668" y="5599"/>
                    <a:pt x="52143" y="6581"/>
                  </a:cubicBezTo>
                  <a:cubicBezTo>
                    <a:pt x="51640" y="7517"/>
                    <a:pt x="51093" y="8430"/>
                    <a:pt x="50408" y="8795"/>
                  </a:cubicBezTo>
                  <a:cubicBezTo>
                    <a:pt x="50202" y="8908"/>
                    <a:pt x="49997" y="8958"/>
                    <a:pt x="49793" y="8958"/>
                  </a:cubicBezTo>
                  <a:cubicBezTo>
                    <a:pt x="49044" y="8958"/>
                    <a:pt x="48314" y="8278"/>
                    <a:pt x="47669" y="7471"/>
                  </a:cubicBezTo>
                  <a:cubicBezTo>
                    <a:pt x="46687" y="6216"/>
                    <a:pt x="45797" y="4664"/>
                    <a:pt x="44861" y="3317"/>
                  </a:cubicBezTo>
                  <a:cubicBezTo>
                    <a:pt x="43925" y="1993"/>
                    <a:pt x="42898" y="829"/>
                    <a:pt x="41734" y="555"/>
                  </a:cubicBezTo>
                  <a:cubicBezTo>
                    <a:pt x="41620" y="532"/>
                    <a:pt x="41529" y="509"/>
                    <a:pt x="41415" y="509"/>
                  </a:cubicBezTo>
                  <a:cubicBezTo>
                    <a:pt x="41362" y="505"/>
                    <a:pt x="41309" y="503"/>
                    <a:pt x="41256" y="503"/>
                  </a:cubicBezTo>
                  <a:cubicBezTo>
                    <a:pt x="40218" y="503"/>
                    <a:pt x="39225" y="1342"/>
                    <a:pt x="38356" y="2450"/>
                  </a:cubicBezTo>
                  <a:cubicBezTo>
                    <a:pt x="36694" y="4572"/>
                    <a:pt x="34980" y="8397"/>
                    <a:pt x="32905" y="8397"/>
                  </a:cubicBezTo>
                  <a:cubicBezTo>
                    <a:pt x="32614" y="8397"/>
                    <a:pt x="32317" y="8321"/>
                    <a:pt x="32011" y="8156"/>
                  </a:cubicBezTo>
                  <a:cubicBezTo>
                    <a:pt x="30847" y="7517"/>
                    <a:pt x="29865" y="5851"/>
                    <a:pt x="28929" y="4367"/>
                  </a:cubicBezTo>
                  <a:cubicBezTo>
                    <a:pt x="27948" y="2769"/>
                    <a:pt x="26921" y="1149"/>
                    <a:pt x="25688" y="395"/>
                  </a:cubicBezTo>
                  <a:cubicBezTo>
                    <a:pt x="25238" y="122"/>
                    <a:pt x="24795" y="0"/>
                    <a:pt x="24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9" name="Google Shape;99;p9"/>
          <p:cNvGrpSpPr/>
          <p:nvPr/>
        </p:nvGrpSpPr>
        <p:grpSpPr>
          <a:xfrm rot="8653673">
            <a:off x="4902547" y="677433"/>
            <a:ext cx="915581" cy="792048"/>
            <a:chOff x="3228400" y="3443600"/>
            <a:chExt cx="437875" cy="378825"/>
          </a:xfrm>
        </p:grpSpPr>
        <p:sp>
          <p:nvSpPr>
            <p:cNvPr id="100" name="Google Shape;100;p9"/>
            <p:cNvSpPr/>
            <p:nvPr/>
          </p:nvSpPr>
          <p:spPr>
            <a:xfrm>
              <a:off x="3551800" y="3447575"/>
              <a:ext cx="21325" cy="53950"/>
            </a:xfrm>
            <a:custGeom>
              <a:avLst/>
              <a:gdLst/>
              <a:ahLst/>
              <a:cxnLst/>
              <a:rect l="l" t="t" r="r" b="b"/>
              <a:pathLst>
                <a:path w="853" h="2158" extrusionOk="0">
                  <a:moveTo>
                    <a:pt x="237" y="1"/>
                  </a:moveTo>
                  <a:cubicBezTo>
                    <a:pt x="121" y="1"/>
                    <a:pt x="0" y="95"/>
                    <a:pt x="38" y="245"/>
                  </a:cubicBezTo>
                  <a:cubicBezTo>
                    <a:pt x="210" y="810"/>
                    <a:pt x="383" y="1390"/>
                    <a:pt x="445" y="1970"/>
                  </a:cubicBezTo>
                  <a:cubicBezTo>
                    <a:pt x="461" y="2095"/>
                    <a:pt x="567" y="2158"/>
                    <a:pt x="665" y="2158"/>
                  </a:cubicBezTo>
                  <a:cubicBezTo>
                    <a:pt x="763" y="2158"/>
                    <a:pt x="853" y="2095"/>
                    <a:pt x="837" y="1970"/>
                  </a:cubicBezTo>
                  <a:cubicBezTo>
                    <a:pt x="775" y="1343"/>
                    <a:pt x="586" y="731"/>
                    <a:pt x="414" y="136"/>
                  </a:cubicBezTo>
                  <a:cubicBezTo>
                    <a:pt x="389" y="42"/>
                    <a:pt x="31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228400" y="3491225"/>
              <a:ext cx="347100" cy="211700"/>
            </a:xfrm>
            <a:custGeom>
              <a:avLst/>
              <a:gdLst/>
              <a:ahLst/>
              <a:cxnLst/>
              <a:rect l="l" t="t" r="r" b="b"/>
              <a:pathLst>
                <a:path w="13884" h="8468" extrusionOk="0">
                  <a:moveTo>
                    <a:pt x="13581" y="0"/>
                  </a:moveTo>
                  <a:cubicBezTo>
                    <a:pt x="13567" y="0"/>
                    <a:pt x="13553" y="1"/>
                    <a:pt x="13538" y="4"/>
                  </a:cubicBezTo>
                  <a:cubicBezTo>
                    <a:pt x="8256" y="1023"/>
                    <a:pt x="3475" y="3907"/>
                    <a:pt x="121" y="8124"/>
                  </a:cubicBezTo>
                  <a:cubicBezTo>
                    <a:pt x="1" y="8268"/>
                    <a:pt x="130" y="8468"/>
                    <a:pt x="267" y="8468"/>
                  </a:cubicBezTo>
                  <a:cubicBezTo>
                    <a:pt x="309" y="8468"/>
                    <a:pt x="351" y="8449"/>
                    <a:pt x="387" y="8406"/>
                  </a:cubicBezTo>
                  <a:cubicBezTo>
                    <a:pt x="3710" y="4236"/>
                    <a:pt x="8428" y="1399"/>
                    <a:pt x="13648" y="380"/>
                  </a:cubicBezTo>
                  <a:cubicBezTo>
                    <a:pt x="13884" y="336"/>
                    <a:pt x="13801" y="0"/>
                    <a:pt x="1358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550050" y="3443600"/>
              <a:ext cx="116225" cy="73650"/>
            </a:xfrm>
            <a:custGeom>
              <a:avLst/>
              <a:gdLst/>
              <a:ahLst/>
              <a:cxnLst/>
              <a:rect l="l" t="t" r="r" b="b"/>
              <a:pathLst>
                <a:path w="4649" h="2946" extrusionOk="0">
                  <a:moveTo>
                    <a:pt x="290" y="0"/>
                  </a:moveTo>
                  <a:cubicBezTo>
                    <a:pt x="117" y="0"/>
                    <a:pt x="1" y="252"/>
                    <a:pt x="186" y="357"/>
                  </a:cubicBezTo>
                  <a:cubicBezTo>
                    <a:pt x="1581" y="1157"/>
                    <a:pt x="2929" y="2035"/>
                    <a:pt x="4277" y="2912"/>
                  </a:cubicBezTo>
                  <a:cubicBezTo>
                    <a:pt x="4311" y="2936"/>
                    <a:pt x="4344" y="2946"/>
                    <a:pt x="4376" y="2946"/>
                  </a:cubicBezTo>
                  <a:cubicBezTo>
                    <a:pt x="4537" y="2946"/>
                    <a:pt x="4649" y="2688"/>
                    <a:pt x="4465" y="2583"/>
                  </a:cubicBezTo>
                  <a:cubicBezTo>
                    <a:pt x="3133" y="1690"/>
                    <a:pt x="1785" y="812"/>
                    <a:pt x="390" y="28"/>
                  </a:cubicBezTo>
                  <a:cubicBezTo>
                    <a:pt x="356" y="9"/>
                    <a:pt x="322" y="0"/>
                    <a:pt x="290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583475" y="3509650"/>
              <a:ext cx="81275" cy="118650"/>
            </a:xfrm>
            <a:custGeom>
              <a:avLst/>
              <a:gdLst/>
              <a:ahLst/>
              <a:cxnLst/>
              <a:rect l="l" t="t" r="r" b="b"/>
              <a:pathLst>
                <a:path w="3251" h="4746" extrusionOk="0">
                  <a:moveTo>
                    <a:pt x="2993" y="1"/>
                  </a:moveTo>
                  <a:cubicBezTo>
                    <a:pt x="2936" y="1"/>
                    <a:pt x="2880" y="29"/>
                    <a:pt x="2846" y="98"/>
                  </a:cubicBezTo>
                  <a:cubicBezTo>
                    <a:pt x="2078" y="1618"/>
                    <a:pt x="1185" y="3076"/>
                    <a:pt x="119" y="4408"/>
                  </a:cubicBezTo>
                  <a:cubicBezTo>
                    <a:pt x="1" y="4550"/>
                    <a:pt x="132" y="4746"/>
                    <a:pt x="271" y="4746"/>
                  </a:cubicBezTo>
                  <a:cubicBezTo>
                    <a:pt x="316" y="4746"/>
                    <a:pt x="362" y="4725"/>
                    <a:pt x="401" y="4675"/>
                  </a:cubicBezTo>
                  <a:cubicBezTo>
                    <a:pt x="1482" y="3327"/>
                    <a:pt x="2407" y="1853"/>
                    <a:pt x="3175" y="302"/>
                  </a:cubicBezTo>
                  <a:cubicBezTo>
                    <a:pt x="3251" y="140"/>
                    <a:pt x="3119" y="1"/>
                    <a:pt x="299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3577725" y="3567100"/>
              <a:ext cx="16875" cy="55550"/>
            </a:xfrm>
            <a:custGeom>
              <a:avLst/>
              <a:gdLst/>
              <a:ahLst/>
              <a:cxnLst/>
              <a:rect l="l" t="t" r="r" b="b"/>
              <a:pathLst>
                <a:path w="675" h="2222" extrusionOk="0">
                  <a:moveTo>
                    <a:pt x="242" y="0"/>
                  </a:moveTo>
                  <a:cubicBezTo>
                    <a:pt x="129" y="0"/>
                    <a:pt x="1" y="94"/>
                    <a:pt x="20" y="245"/>
                  </a:cubicBezTo>
                  <a:cubicBezTo>
                    <a:pt x="114" y="856"/>
                    <a:pt x="161" y="1468"/>
                    <a:pt x="270" y="2079"/>
                  </a:cubicBezTo>
                  <a:cubicBezTo>
                    <a:pt x="289" y="2179"/>
                    <a:pt x="361" y="2222"/>
                    <a:pt x="437" y="2222"/>
                  </a:cubicBezTo>
                  <a:cubicBezTo>
                    <a:pt x="551" y="2222"/>
                    <a:pt x="675" y="2126"/>
                    <a:pt x="647" y="1985"/>
                  </a:cubicBezTo>
                  <a:cubicBezTo>
                    <a:pt x="537" y="1374"/>
                    <a:pt x="490" y="762"/>
                    <a:pt x="396" y="135"/>
                  </a:cubicBezTo>
                  <a:cubicBezTo>
                    <a:pt x="383" y="42"/>
                    <a:pt x="316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3327950" y="3567350"/>
              <a:ext cx="259825" cy="255075"/>
            </a:xfrm>
            <a:custGeom>
              <a:avLst/>
              <a:gdLst/>
              <a:ahLst/>
              <a:cxnLst/>
              <a:rect l="l" t="t" r="r" b="b"/>
              <a:pathLst>
                <a:path w="10393" h="10203" extrusionOk="0">
                  <a:moveTo>
                    <a:pt x="10146" y="1"/>
                  </a:moveTo>
                  <a:cubicBezTo>
                    <a:pt x="10123" y="1"/>
                    <a:pt x="10099" y="5"/>
                    <a:pt x="10073" y="16"/>
                  </a:cubicBezTo>
                  <a:cubicBezTo>
                    <a:pt x="5590" y="1771"/>
                    <a:pt x="1860" y="5502"/>
                    <a:pt x="57" y="9969"/>
                  </a:cubicBezTo>
                  <a:cubicBezTo>
                    <a:pt x="0" y="10112"/>
                    <a:pt x="123" y="10203"/>
                    <a:pt x="245" y="10203"/>
                  </a:cubicBezTo>
                  <a:cubicBezTo>
                    <a:pt x="324" y="10203"/>
                    <a:pt x="403" y="10165"/>
                    <a:pt x="434" y="10079"/>
                  </a:cubicBezTo>
                  <a:cubicBezTo>
                    <a:pt x="2189" y="5753"/>
                    <a:pt x="5841" y="2085"/>
                    <a:pt x="10183" y="392"/>
                  </a:cubicBezTo>
                  <a:cubicBezTo>
                    <a:pt x="10392" y="308"/>
                    <a:pt x="10328" y="1"/>
                    <a:pt x="1014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3228425" y="3692700"/>
              <a:ext cx="110225" cy="129000"/>
            </a:xfrm>
            <a:custGeom>
              <a:avLst/>
              <a:gdLst/>
              <a:ahLst/>
              <a:cxnLst/>
              <a:rect l="l" t="t" r="r" b="b"/>
              <a:pathLst>
                <a:path w="4409" h="5160" extrusionOk="0">
                  <a:moveTo>
                    <a:pt x="262" y="0"/>
                  </a:moveTo>
                  <a:cubicBezTo>
                    <a:pt x="126" y="0"/>
                    <a:pt x="1" y="192"/>
                    <a:pt x="120" y="347"/>
                  </a:cubicBezTo>
                  <a:cubicBezTo>
                    <a:pt x="1405" y="1930"/>
                    <a:pt x="2722" y="3497"/>
                    <a:pt x="4023" y="5096"/>
                  </a:cubicBezTo>
                  <a:cubicBezTo>
                    <a:pt x="4060" y="5141"/>
                    <a:pt x="4104" y="5160"/>
                    <a:pt x="4147" y="5160"/>
                  </a:cubicBezTo>
                  <a:cubicBezTo>
                    <a:pt x="4283" y="5160"/>
                    <a:pt x="4408" y="4969"/>
                    <a:pt x="4289" y="4814"/>
                  </a:cubicBezTo>
                  <a:cubicBezTo>
                    <a:pt x="3004" y="3231"/>
                    <a:pt x="1687" y="1663"/>
                    <a:pt x="386" y="65"/>
                  </a:cubicBezTo>
                  <a:cubicBezTo>
                    <a:pt x="349" y="19"/>
                    <a:pt x="305" y="0"/>
                    <a:pt x="26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165" indent="0">
              <a:buNone/>
              <a:defRPr sz="900"/>
            </a:lvl3pPr>
            <a:lvl4pPr marL="1028065" indent="0">
              <a:buNone/>
              <a:defRPr sz="825"/>
            </a:lvl4pPr>
            <a:lvl5pPr marL="1370965" indent="0">
              <a:buNone/>
              <a:defRPr sz="825"/>
            </a:lvl5pPr>
            <a:lvl6pPr marL="1713230" indent="0">
              <a:buNone/>
              <a:defRPr sz="825"/>
            </a:lvl6pPr>
            <a:lvl7pPr marL="2056130" indent="0">
              <a:buNone/>
              <a:defRPr sz="825"/>
            </a:lvl7pPr>
            <a:lvl8pPr marL="2399030" indent="0">
              <a:buNone/>
              <a:defRPr sz="825"/>
            </a:lvl8pPr>
            <a:lvl9pPr marL="274129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165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230" indent="0">
              <a:buNone/>
              <a:defRPr sz="1500"/>
            </a:lvl6pPr>
            <a:lvl7pPr marL="2056130" indent="0">
              <a:buNone/>
              <a:defRPr sz="1500"/>
            </a:lvl7pPr>
            <a:lvl8pPr marL="2399030" indent="0">
              <a:buNone/>
              <a:defRPr sz="1500"/>
            </a:lvl8pPr>
            <a:lvl9pPr marL="27412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165" indent="0">
              <a:buNone/>
              <a:defRPr sz="900"/>
            </a:lvl3pPr>
            <a:lvl4pPr marL="1028065" indent="0">
              <a:buNone/>
              <a:defRPr sz="825"/>
            </a:lvl4pPr>
            <a:lvl5pPr marL="1370965" indent="0">
              <a:buNone/>
              <a:defRPr sz="825"/>
            </a:lvl5pPr>
            <a:lvl6pPr marL="1713230" indent="0">
              <a:buNone/>
              <a:defRPr sz="825"/>
            </a:lvl6pPr>
            <a:lvl7pPr marL="2056130" indent="0">
              <a:buNone/>
              <a:defRPr sz="825"/>
            </a:lvl7pPr>
            <a:lvl8pPr marL="2399030" indent="0">
              <a:buNone/>
              <a:defRPr sz="825"/>
            </a:lvl8pPr>
            <a:lvl9pPr marL="274129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913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8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2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7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1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6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27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42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50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6901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45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80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25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70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1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60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0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475"/>
            </a:lvl2pPr>
            <a:lvl3pPr>
              <a:defRPr sz="210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80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475"/>
            </a:lvl2pPr>
            <a:lvl3pPr>
              <a:defRPr sz="210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84505" indent="0">
              <a:buNone/>
              <a:defRPr sz="2100" b="1"/>
            </a:lvl2pPr>
            <a:lvl3pPr marL="969010" indent="0">
              <a:buNone/>
              <a:defRPr sz="1875" b="1"/>
            </a:lvl3pPr>
            <a:lvl4pPr marL="1453515" indent="0">
              <a:buNone/>
              <a:defRPr sz="1725" b="1"/>
            </a:lvl4pPr>
            <a:lvl5pPr marL="1938020" indent="0">
              <a:buNone/>
              <a:defRPr sz="1725" b="1"/>
            </a:lvl5pPr>
            <a:lvl6pPr marL="2422525" indent="0">
              <a:buNone/>
              <a:defRPr sz="1725" b="1"/>
            </a:lvl6pPr>
            <a:lvl7pPr marL="2907030" indent="0">
              <a:buNone/>
              <a:defRPr sz="1725" b="1"/>
            </a:lvl7pPr>
            <a:lvl8pPr marL="3391535" indent="0">
              <a:buNone/>
              <a:defRPr sz="1725" b="1"/>
            </a:lvl8pPr>
            <a:lvl9pPr marL="3876040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475"/>
            </a:lvl1pPr>
            <a:lvl2pPr>
              <a:defRPr sz="2100"/>
            </a:lvl2pPr>
            <a:lvl3pPr>
              <a:defRPr sz="1875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151338"/>
            <a:ext cx="4041775" cy="47982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84505" indent="0">
              <a:buNone/>
              <a:defRPr sz="2100" b="1"/>
            </a:lvl2pPr>
            <a:lvl3pPr marL="969010" indent="0">
              <a:buNone/>
              <a:defRPr sz="1875" b="1"/>
            </a:lvl3pPr>
            <a:lvl4pPr marL="1453515" indent="0">
              <a:buNone/>
              <a:defRPr sz="1725" b="1"/>
            </a:lvl4pPr>
            <a:lvl5pPr marL="1938020" indent="0">
              <a:buNone/>
              <a:defRPr sz="1725" b="1"/>
            </a:lvl5pPr>
            <a:lvl6pPr marL="2422525" indent="0">
              <a:buNone/>
              <a:defRPr sz="1725" b="1"/>
            </a:lvl6pPr>
            <a:lvl7pPr marL="2907030" indent="0">
              <a:buNone/>
              <a:defRPr sz="1725" b="1"/>
            </a:lvl7pPr>
            <a:lvl8pPr marL="3391535" indent="0">
              <a:buNone/>
              <a:defRPr sz="1725" b="1"/>
            </a:lvl8pPr>
            <a:lvl9pPr marL="3876040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1631156"/>
            <a:ext cx="4041775" cy="2963466"/>
          </a:xfrm>
        </p:spPr>
        <p:txBody>
          <a:bodyPr/>
          <a:lstStyle>
            <a:lvl1pPr>
              <a:defRPr sz="2475"/>
            </a:lvl1pPr>
            <a:lvl2pPr>
              <a:defRPr sz="2100"/>
            </a:lvl2pPr>
            <a:lvl3pPr>
              <a:defRPr sz="1875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71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74"/>
            <a:ext cx="5111750" cy="4389835"/>
          </a:xfrm>
        </p:spPr>
        <p:txBody>
          <a:bodyPr/>
          <a:lstStyle>
            <a:lvl1pPr>
              <a:defRPr sz="3375"/>
            </a:lvl1pPr>
            <a:lvl2pPr>
              <a:defRPr sz="2925"/>
            </a:lvl2pPr>
            <a:lvl3pPr>
              <a:defRPr sz="2475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505" indent="0">
              <a:buNone/>
              <a:defRPr sz="1275"/>
            </a:lvl2pPr>
            <a:lvl3pPr marL="969010" indent="0">
              <a:buNone/>
              <a:defRPr sz="975"/>
            </a:lvl3pPr>
            <a:lvl4pPr marL="1453515" indent="0">
              <a:buNone/>
              <a:defRPr sz="900"/>
            </a:lvl4pPr>
            <a:lvl5pPr marL="1938020" indent="0">
              <a:buNone/>
              <a:defRPr sz="900"/>
            </a:lvl5pPr>
            <a:lvl6pPr marL="2422525" indent="0">
              <a:buNone/>
              <a:defRPr sz="900"/>
            </a:lvl6pPr>
            <a:lvl7pPr marL="2907030" indent="0">
              <a:buNone/>
              <a:defRPr sz="900"/>
            </a:lvl7pPr>
            <a:lvl8pPr marL="3391535" indent="0">
              <a:buNone/>
              <a:defRPr sz="900"/>
            </a:lvl8pPr>
            <a:lvl9pPr marL="38760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44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375"/>
            </a:lvl1pPr>
            <a:lvl2pPr marL="484505" indent="0">
              <a:buNone/>
              <a:defRPr sz="2925"/>
            </a:lvl2pPr>
            <a:lvl3pPr marL="969010" indent="0">
              <a:buNone/>
              <a:defRPr sz="2475"/>
            </a:lvl3pPr>
            <a:lvl4pPr marL="1453515" indent="0">
              <a:buNone/>
              <a:defRPr sz="2100"/>
            </a:lvl4pPr>
            <a:lvl5pPr marL="1938020" indent="0">
              <a:buNone/>
              <a:defRPr sz="2100"/>
            </a:lvl5pPr>
            <a:lvl6pPr marL="2422525" indent="0">
              <a:buNone/>
              <a:defRPr sz="2100"/>
            </a:lvl6pPr>
            <a:lvl7pPr marL="2907030" indent="0">
              <a:buNone/>
              <a:defRPr sz="2100"/>
            </a:lvl7pPr>
            <a:lvl8pPr marL="3391535" indent="0">
              <a:buNone/>
              <a:defRPr sz="2100"/>
            </a:lvl8pPr>
            <a:lvl9pPr marL="387604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17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505" indent="0">
              <a:buNone/>
              <a:defRPr sz="1275"/>
            </a:lvl2pPr>
            <a:lvl3pPr marL="969010" indent="0">
              <a:buNone/>
              <a:defRPr sz="975"/>
            </a:lvl3pPr>
            <a:lvl4pPr marL="1453515" indent="0">
              <a:buNone/>
              <a:defRPr sz="900"/>
            </a:lvl4pPr>
            <a:lvl5pPr marL="1938020" indent="0">
              <a:buNone/>
              <a:defRPr sz="900"/>
            </a:lvl5pPr>
            <a:lvl6pPr marL="2422525" indent="0">
              <a:buNone/>
              <a:defRPr sz="900"/>
            </a:lvl6pPr>
            <a:lvl7pPr marL="2907030" indent="0">
              <a:buNone/>
              <a:defRPr sz="900"/>
            </a:lvl7pPr>
            <a:lvl8pPr marL="3391535" indent="0">
              <a:buNone/>
              <a:defRPr sz="900"/>
            </a:lvl8pPr>
            <a:lvl9pPr marL="38760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99" y="205995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95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165" indent="0" algn="ctr">
              <a:buNone/>
              <a:defRPr sz="1425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230" indent="0" algn="ctr">
              <a:buNone/>
              <a:defRPr sz="1200"/>
            </a:lvl6pPr>
            <a:lvl7pPr marL="2056130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2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2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2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"/>
          <p:cNvSpPr txBox="1">
            <a:spLocks noGrp="1"/>
          </p:cNvSpPr>
          <p:nvPr>
            <p:ph type="title"/>
          </p:nvPr>
        </p:nvSpPr>
        <p:spPr>
          <a:xfrm>
            <a:off x="2135550" y="1324488"/>
            <a:ext cx="4872900" cy="13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0" name="Google Shape;190;p15"/>
          <p:cNvSpPr txBox="1">
            <a:spLocks noGrp="1"/>
          </p:cNvSpPr>
          <p:nvPr>
            <p:ph type="subTitle" idx="1"/>
          </p:nvPr>
        </p:nvSpPr>
        <p:spPr>
          <a:xfrm>
            <a:off x="2135550" y="2905112"/>
            <a:ext cx="4872900" cy="9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5"/>
          <p:cNvSpPr/>
          <p:nvPr/>
        </p:nvSpPr>
        <p:spPr>
          <a:xfrm rot="5400000">
            <a:off x="-208587" y="3917282"/>
            <a:ext cx="1239832" cy="1373643"/>
          </a:xfrm>
          <a:custGeom>
            <a:avLst/>
            <a:gdLst/>
            <a:ahLst/>
            <a:cxnLst/>
            <a:rect l="l" t="t" r="r" b="b"/>
            <a:pathLst>
              <a:path w="31299" h="34677" extrusionOk="0">
                <a:moveTo>
                  <a:pt x="23401" y="1"/>
                </a:moveTo>
                <a:cubicBezTo>
                  <a:pt x="23254" y="1"/>
                  <a:pt x="23110" y="69"/>
                  <a:pt x="23019" y="196"/>
                </a:cubicBezTo>
                <a:cubicBezTo>
                  <a:pt x="17385" y="8101"/>
                  <a:pt x="12498" y="16420"/>
                  <a:pt x="7825" y="24580"/>
                </a:cubicBezTo>
                <a:cubicBezTo>
                  <a:pt x="10049" y="18042"/>
                  <a:pt x="13514" y="11593"/>
                  <a:pt x="16885" y="5320"/>
                </a:cubicBezTo>
                <a:cubicBezTo>
                  <a:pt x="17002" y="5100"/>
                  <a:pt x="16927" y="4827"/>
                  <a:pt x="16711" y="4699"/>
                </a:cubicBezTo>
                <a:cubicBezTo>
                  <a:pt x="16637" y="4655"/>
                  <a:pt x="16555" y="4634"/>
                  <a:pt x="16474" y="4634"/>
                </a:cubicBezTo>
                <a:cubicBezTo>
                  <a:pt x="16321" y="4634"/>
                  <a:pt x="16172" y="4709"/>
                  <a:pt x="16083" y="4845"/>
                </a:cubicBezTo>
                <a:lnTo>
                  <a:pt x="5518" y="21029"/>
                </a:lnTo>
                <a:lnTo>
                  <a:pt x="11606" y="4133"/>
                </a:lnTo>
                <a:cubicBezTo>
                  <a:pt x="11681" y="3922"/>
                  <a:pt x="11597" y="3689"/>
                  <a:pt x="11408" y="3574"/>
                </a:cubicBezTo>
                <a:cubicBezTo>
                  <a:pt x="11333" y="3530"/>
                  <a:pt x="11250" y="3508"/>
                  <a:pt x="11167" y="3508"/>
                </a:cubicBezTo>
                <a:cubicBezTo>
                  <a:pt x="11039" y="3508"/>
                  <a:pt x="10913" y="3560"/>
                  <a:pt x="10822" y="3660"/>
                </a:cubicBezTo>
                <a:cubicBezTo>
                  <a:pt x="6207" y="8720"/>
                  <a:pt x="3113" y="14528"/>
                  <a:pt x="122" y="20146"/>
                </a:cubicBezTo>
                <a:cubicBezTo>
                  <a:pt x="0" y="20373"/>
                  <a:pt x="87" y="20656"/>
                  <a:pt x="314" y="20777"/>
                </a:cubicBezTo>
                <a:cubicBezTo>
                  <a:pt x="384" y="20815"/>
                  <a:pt x="459" y="20832"/>
                  <a:pt x="533" y="20832"/>
                </a:cubicBezTo>
                <a:cubicBezTo>
                  <a:pt x="700" y="20832"/>
                  <a:pt x="862" y="20741"/>
                  <a:pt x="945" y="20585"/>
                </a:cubicBezTo>
                <a:cubicBezTo>
                  <a:pt x="3538" y="15716"/>
                  <a:pt x="6208" y="10702"/>
                  <a:pt x="9872" y="6194"/>
                </a:cubicBezTo>
                <a:lnTo>
                  <a:pt x="9872" y="6194"/>
                </a:lnTo>
                <a:lnTo>
                  <a:pt x="3289" y="24468"/>
                </a:lnTo>
                <a:cubicBezTo>
                  <a:pt x="3209" y="24689"/>
                  <a:pt x="3308" y="24937"/>
                  <a:pt x="3520" y="25043"/>
                </a:cubicBezTo>
                <a:cubicBezTo>
                  <a:pt x="3587" y="25076"/>
                  <a:pt x="3658" y="25092"/>
                  <a:pt x="3728" y="25092"/>
                </a:cubicBezTo>
                <a:cubicBezTo>
                  <a:pt x="3881" y="25092"/>
                  <a:pt x="4030" y="25016"/>
                  <a:pt x="4119" y="24880"/>
                </a:cubicBezTo>
                <a:lnTo>
                  <a:pt x="11559" y="13480"/>
                </a:lnTo>
                <a:lnTo>
                  <a:pt x="11559" y="13480"/>
                </a:lnTo>
                <a:cubicBezTo>
                  <a:pt x="9157" y="18318"/>
                  <a:pt x="7037" y="23243"/>
                  <a:pt x="5759" y="28230"/>
                </a:cubicBezTo>
                <a:cubicBezTo>
                  <a:pt x="5702" y="28456"/>
                  <a:pt x="5820" y="28690"/>
                  <a:pt x="6036" y="28778"/>
                </a:cubicBezTo>
                <a:cubicBezTo>
                  <a:pt x="6093" y="28801"/>
                  <a:pt x="6153" y="28812"/>
                  <a:pt x="6211" y="28812"/>
                </a:cubicBezTo>
                <a:cubicBezTo>
                  <a:pt x="6375" y="28812"/>
                  <a:pt x="6531" y="28726"/>
                  <a:pt x="6616" y="28576"/>
                </a:cubicBezTo>
                <a:cubicBezTo>
                  <a:pt x="10970" y="20944"/>
                  <a:pt x="15445" y="13095"/>
                  <a:pt x="20485" y="5524"/>
                </a:cubicBezTo>
                <a:lnTo>
                  <a:pt x="20485" y="5524"/>
                </a:lnTo>
                <a:lnTo>
                  <a:pt x="11099" y="25316"/>
                </a:lnTo>
                <a:cubicBezTo>
                  <a:pt x="9742" y="28178"/>
                  <a:pt x="8337" y="31138"/>
                  <a:pt x="7829" y="34132"/>
                </a:cubicBezTo>
                <a:cubicBezTo>
                  <a:pt x="7794" y="34340"/>
                  <a:pt x="7902" y="34546"/>
                  <a:pt x="8096" y="34634"/>
                </a:cubicBezTo>
                <a:cubicBezTo>
                  <a:pt x="8157" y="34662"/>
                  <a:pt x="8223" y="34677"/>
                  <a:pt x="8289" y="34677"/>
                </a:cubicBezTo>
                <a:cubicBezTo>
                  <a:pt x="8425" y="34677"/>
                  <a:pt x="8557" y="34616"/>
                  <a:pt x="8648" y="34507"/>
                </a:cubicBezTo>
                <a:cubicBezTo>
                  <a:pt x="10109" y="32737"/>
                  <a:pt x="11234" y="30802"/>
                  <a:pt x="12322" y="28931"/>
                </a:cubicBezTo>
                <a:lnTo>
                  <a:pt x="18208" y="18813"/>
                </a:lnTo>
                <a:lnTo>
                  <a:pt x="18208" y="18813"/>
                </a:lnTo>
                <a:cubicBezTo>
                  <a:pt x="17563" y="20269"/>
                  <a:pt x="16955" y="21727"/>
                  <a:pt x="16402" y="23192"/>
                </a:cubicBezTo>
                <a:cubicBezTo>
                  <a:pt x="16316" y="23414"/>
                  <a:pt x="16414" y="23665"/>
                  <a:pt x="16626" y="23772"/>
                </a:cubicBezTo>
                <a:cubicBezTo>
                  <a:pt x="16693" y="23806"/>
                  <a:pt x="16766" y="23823"/>
                  <a:pt x="16837" y="23823"/>
                </a:cubicBezTo>
                <a:cubicBezTo>
                  <a:pt x="16990" y="23823"/>
                  <a:pt x="17139" y="23747"/>
                  <a:pt x="17228" y="23611"/>
                </a:cubicBezTo>
                <a:lnTo>
                  <a:pt x="26629" y="9151"/>
                </a:lnTo>
                <a:lnTo>
                  <a:pt x="20327" y="24563"/>
                </a:lnTo>
                <a:cubicBezTo>
                  <a:pt x="20237" y="24783"/>
                  <a:pt x="20327" y="25034"/>
                  <a:pt x="20534" y="25149"/>
                </a:cubicBezTo>
                <a:cubicBezTo>
                  <a:pt x="20604" y="25188"/>
                  <a:pt x="20681" y="25206"/>
                  <a:pt x="20757" y="25206"/>
                </a:cubicBezTo>
                <a:cubicBezTo>
                  <a:pt x="20904" y="25206"/>
                  <a:pt x="21049" y="25136"/>
                  <a:pt x="21140" y="25008"/>
                </a:cubicBezTo>
                <a:lnTo>
                  <a:pt x="29586" y="13005"/>
                </a:lnTo>
                <a:lnTo>
                  <a:pt x="28599" y="17223"/>
                </a:lnTo>
                <a:cubicBezTo>
                  <a:pt x="28548" y="17441"/>
                  <a:pt x="28658" y="17664"/>
                  <a:pt x="28863" y="17755"/>
                </a:cubicBezTo>
                <a:cubicBezTo>
                  <a:pt x="28924" y="17783"/>
                  <a:pt x="28989" y="17796"/>
                  <a:pt x="29054" y="17796"/>
                </a:cubicBezTo>
                <a:cubicBezTo>
                  <a:pt x="29201" y="17796"/>
                  <a:pt x="29345" y="17726"/>
                  <a:pt x="29435" y="17599"/>
                </a:cubicBezTo>
                <a:lnTo>
                  <a:pt x="31150" y="15165"/>
                </a:lnTo>
                <a:cubicBezTo>
                  <a:pt x="31298" y="14954"/>
                  <a:pt x="31248" y="14664"/>
                  <a:pt x="31038" y="14515"/>
                </a:cubicBezTo>
                <a:cubicBezTo>
                  <a:pt x="30956" y="14458"/>
                  <a:pt x="30862" y="14431"/>
                  <a:pt x="30769" y="14431"/>
                </a:cubicBezTo>
                <a:cubicBezTo>
                  <a:pt x="30623" y="14431"/>
                  <a:pt x="30479" y="14500"/>
                  <a:pt x="30387" y="14628"/>
                </a:cubicBezTo>
                <a:lnTo>
                  <a:pt x="30053" y="15102"/>
                </a:lnTo>
                <a:lnTo>
                  <a:pt x="31042" y="10878"/>
                </a:lnTo>
                <a:cubicBezTo>
                  <a:pt x="31092" y="10660"/>
                  <a:pt x="30983" y="10437"/>
                  <a:pt x="30778" y="10346"/>
                </a:cubicBezTo>
                <a:cubicBezTo>
                  <a:pt x="30716" y="10319"/>
                  <a:pt x="30651" y="10306"/>
                  <a:pt x="30587" y="10306"/>
                </a:cubicBezTo>
                <a:cubicBezTo>
                  <a:pt x="30439" y="10306"/>
                  <a:pt x="30296" y="10376"/>
                  <a:pt x="30206" y="10503"/>
                </a:cubicBezTo>
                <a:lnTo>
                  <a:pt x="22751" y="21098"/>
                </a:lnTo>
                <a:lnTo>
                  <a:pt x="29360" y="4936"/>
                </a:lnTo>
                <a:cubicBezTo>
                  <a:pt x="29452" y="4713"/>
                  <a:pt x="29358" y="4458"/>
                  <a:pt x="29144" y="4346"/>
                </a:cubicBezTo>
                <a:cubicBezTo>
                  <a:pt x="29076" y="4310"/>
                  <a:pt x="29002" y="4293"/>
                  <a:pt x="28929" y="4293"/>
                </a:cubicBezTo>
                <a:cubicBezTo>
                  <a:pt x="28776" y="4293"/>
                  <a:pt x="28626" y="4368"/>
                  <a:pt x="28537" y="4506"/>
                </a:cubicBezTo>
                <a:lnTo>
                  <a:pt x="19217" y="18842"/>
                </a:lnTo>
                <a:cubicBezTo>
                  <a:pt x="21275" y="14250"/>
                  <a:pt x="23712" y="9703"/>
                  <a:pt x="26087" y="5267"/>
                </a:cubicBezTo>
                <a:cubicBezTo>
                  <a:pt x="26208" y="5043"/>
                  <a:pt x="26127" y="4764"/>
                  <a:pt x="25904" y="4640"/>
                </a:cubicBezTo>
                <a:cubicBezTo>
                  <a:pt x="25831" y="4600"/>
                  <a:pt x="25753" y="4581"/>
                  <a:pt x="25676" y="4581"/>
                </a:cubicBezTo>
                <a:cubicBezTo>
                  <a:pt x="25516" y="4581"/>
                  <a:pt x="25360" y="4664"/>
                  <a:pt x="25274" y="4813"/>
                </a:cubicBezTo>
                <a:lnTo>
                  <a:pt x="11516" y="28463"/>
                </a:lnTo>
                <a:cubicBezTo>
                  <a:pt x="10811" y="29677"/>
                  <a:pt x="10087" y="30920"/>
                  <a:pt x="9271" y="32116"/>
                </a:cubicBezTo>
                <a:cubicBezTo>
                  <a:pt x="9926" y="29966"/>
                  <a:pt x="10947" y="27814"/>
                  <a:pt x="11941" y="25716"/>
                </a:cubicBezTo>
                <a:lnTo>
                  <a:pt x="23820" y="667"/>
                </a:lnTo>
                <a:cubicBezTo>
                  <a:pt x="23924" y="449"/>
                  <a:pt x="23844" y="188"/>
                  <a:pt x="23635" y="64"/>
                </a:cubicBezTo>
                <a:cubicBezTo>
                  <a:pt x="23562" y="21"/>
                  <a:pt x="23481" y="1"/>
                  <a:pt x="23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2" name="Google Shape;192;p15"/>
          <p:cNvGrpSpPr/>
          <p:nvPr/>
        </p:nvGrpSpPr>
        <p:grpSpPr>
          <a:xfrm rot="685540">
            <a:off x="7239326" y="2502554"/>
            <a:ext cx="1411043" cy="2472098"/>
            <a:chOff x="-524778" y="2749171"/>
            <a:chExt cx="1411018" cy="2472053"/>
          </a:xfrm>
        </p:grpSpPr>
        <p:sp>
          <p:nvSpPr>
            <p:cNvPr id="193" name="Google Shape;193;p15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extrusionOk="0">
                  <a:moveTo>
                    <a:pt x="20797" y="15620"/>
                  </a:moveTo>
                  <a:lnTo>
                    <a:pt x="23207" y="39540"/>
                  </a:lnTo>
                  <a:lnTo>
                    <a:pt x="8720" y="41000"/>
                  </a:lnTo>
                  <a:lnTo>
                    <a:pt x="8720" y="41000"/>
                  </a:lnTo>
                  <a:lnTo>
                    <a:pt x="20797" y="1562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lnTo>
                    <a:pt x="2365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fill="none" extrusionOk="0">
                  <a:moveTo>
                    <a:pt x="8720" y="41000"/>
                  </a:moveTo>
                  <a:lnTo>
                    <a:pt x="20797" y="15620"/>
                  </a:lnTo>
                  <a:lnTo>
                    <a:pt x="23207" y="3954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close/>
                </a:path>
              </a:pathLst>
            </a:custGeom>
            <a:noFill/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600903" y="2915410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6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7" y="260"/>
                  </a:cubicBezTo>
                  <a:cubicBezTo>
                    <a:pt x="13" y="321"/>
                    <a:pt x="66" y="369"/>
                    <a:pt x="126" y="369"/>
                  </a:cubicBezTo>
                  <a:cubicBezTo>
                    <a:pt x="130" y="369"/>
                    <a:pt x="134" y="369"/>
                    <a:pt x="138" y="368"/>
                  </a:cubicBezTo>
                  <a:lnTo>
                    <a:pt x="1379" y="24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600903" y="2915410"/>
              <a:ext cx="68624" cy="18698"/>
            </a:xfrm>
            <a:custGeom>
              <a:avLst/>
              <a:gdLst/>
              <a:ahLst/>
              <a:cxnLst/>
              <a:rect l="l" t="t" r="r" b="b"/>
              <a:pathLst>
                <a:path w="1380" h="376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4" y="325"/>
                    <a:pt x="7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615772" y="3063051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1"/>
                  </a:cubicBezTo>
                  <a:cubicBezTo>
                    <a:pt x="14" y="324"/>
                    <a:pt x="67" y="369"/>
                    <a:pt x="126" y="369"/>
                  </a:cubicBezTo>
                  <a:cubicBezTo>
                    <a:pt x="131" y="369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615772" y="3063051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5" y="329"/>
                    <a:pt x="8" y="261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630640" y="3210890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51" y="132"/>
                    <a:pt x="0" y="188"/>
                    <a:pt x="7" y="257"/>
                  </a:cubicBezTo>
                  <a:cubicBezTo>
                    <a:pt x="14" y="321"/>
                    <a:pt x="68" y="368"/>
                    <a:pt x="129" y="368"/>
                  </a:cubicBezTo>
                  <a:cubicBezTo>
                    <a:pt x="132" y="368"/>
                    <a:pt x="136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630640" y="3210890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3"/>
                    <a:pt x="14" y="324"/>
                    <a:pt x="7" y="257"/>
                  </a:cubicBezTo>
                  <a:cubicBezTo>
                    <a:pt x="0" y="188"/>
                    <a:pt x="51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645558" y="3358531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92"/>
                    <a:pt x="6" y="257"/>
                  </a:cubicBezTo>
                  <a:cubicBezTo>
                    <a:pt x="13" y="320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645558" y="3358531"/>
              <a:ext cx="68574" cy="18648"/>
            </a:xfrm>
            <a:custGeom>
              <a:avLst/>
              <a:gdLst/>
              <a:ahLst/>
              <a:cxnLst/>
              <a:rect l="l" t="t" r="r" b="b"/>
              <a:pathLst>
                <a:path w="1379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3" y="375"/>
                    <a:pt x="13" y="324"/>
                    <a:pt x="6" y="257"/>
                  </a:cubicBezTo>
                  <a:cubicBezTo>
                    <a:pt x="0" y="192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660427" y="3506123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2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660427" y="3506123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6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675246" y="3653813"/>
              <a:ext cx="68674" cy="18300"/>
            </a:xfrm>
            <a:custGeom>
              <a:avLst/>
              <a:gdLst/>
              <a:ahLst/>
              <a:cxnLst/>
              <a:rect l="l" t="t" r="r" b="b"/>
              <a:pathLst>
                <a:path w="1381" h="368" extrusionOk="0">
                  <a:moveTo>
                    <a:pt x="1355" y="1"/>
                  </a:moveTo>
                  <a:lnTo>
                    <a:pt x="116" y="126"/>
                  </a:lnTo>
                  <a:cubicBezTo>
                    <a:pt x="51" y="131"/>
                    <a:pt x="1" y="192"/>
                    <a:pt x="8" y="260"/>
                  </a:cubicBezTo>
                  <a:cubicBezTo>
                    <a:pt x="14" y="321"/>
                    <a:pt x="68" y="368"/>
                    <a:pt x="127" y="368"/>
                  </a:cubicBezTo>
                  <a:cubicBezTo>
                    <a:pt x="131" y="368"/>
                    <a:pt x="135" y="367"/>
                    <a:pt x="140" y="367"/>
                  </a:cubicBezTo>
                  <a:lnTo>
                    <a:pt x="1381" y="242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675246" y="3653813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1" y="242"/>
                  </a:moveTo>
                  <a:lnTo>
                    <a:pt x="140" y="367"/>
                  </a:lnTo>
                  <a:cubicBezTo>
                    <a:pt x="75" y="374"/>
                    <a:pt x="15" y="325"/>
                    <a:pt x="8" y="260"/>
                  </a:cubicBezTo>
                  <a:cubicBezTo>
                    <a:pt x="1" y="192"/>
                    <a:pt x="51" y="131"/>
                    <a:pt x="116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690164" y="3801454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8" y="260"/>
                  </a:cubicBezTo>
                  <a:cubicBezTo>
                    <a:pt x="13" y="321"/>
                    <a:pt x="68" y="369"/>
                    <a:pt x="128" y="369"/>
                  </a:cubicBezTo>
                  <a:cubicBezTo>
                    <a:pt x="132" y="369"/>
                    <a:pt x="135" y="368"/>
                    <a:pt x="138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690164" y="3801454"/>
              <a:ext cx="68624" cy="18598"/>
            </a:xfrm>
            <a:custGeom>
              <a:avLst/>
              <a:gdLst/>
              <a:ahLst/>
              <a:cxnLst/>
              <a:rect l="l" t="t" r="r" b="b"/>
              <a:pathLst>
                <a:path w="1380" h="374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4"/>
                    <a:pt x="13" y="325"/>
                    <a:pt x="8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705033" y="3949095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0"/>
                  </a:cubicBezTo>
                  <a:cubicBezTo>
                    <a:pt x="13" y="320"/>
                    <a:pt x="67" y="368"/>
                    <a:pt x="127" y="368"/>
                  </a:cubicBezTo>
                  <a:cubicBezTo>
                    <a:pt x="131" y="368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705033" y="3949095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3" y="324"/>
                    <a:pt x="8" y="260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719901" y="4096736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49" y="132"/>
                    <a:pt x="0" y="192"/>
                    <a:pt x="7" y="260"/>
                  </a:cubicBezTo>
                  <a:cubicBezTo>
                    <a:pt x="14" y="324"/>
                    <a:pt x="67" y="368"/>
                    <a:pt x="126" y="368"/>
                  </a:cubicBezTo>
                  <a:cubicBezTo>
                    <a:pt x="130" y="368"/>
                    <a:pt x="135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719901" y="4096736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5"/>
                    <a:pt x="14" y="328"/>
                    <a:pt x="7" y="260"/>
                  </a:cubicBezTo>
                  <a:cubicBezTo>
                    <a:pt x="0" y="192"/>
                    <a:pt x="49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734819" y="4244576"/>
              <a:ext cx="68574" cy="18300"/>
            </a:xfrm>
            <a:custGeom>
              <a:avLst/>
              <a:gdLst/>
              <a:ahLst/>
              <a:cxnLst/>
              <a:rect l="l" t="t" r="r" b="b"/>
              <a:pathLst>
                <a:path w="1379" h="368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88"/>
                    <a:pt x="6" y="257"/>
                  </a:cubicBezTo>
                  <a:cubicBezTo>
                    <a:pt x="13" y="320"/>
                    <a:pt x="67" y="368"/>
                    <a:pt x="129" y="368"/>
                  </a:cubicBezTo>
                  <a:cubicBezTo>
                    <a:pt x="132" y="368"/>
                    <a:pt x="136" y="368"/>
                    <a:pt x="139" y="367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734819" y="4244576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7"/>
                  </a:lnTo>
                  <a:cubicBezTo>
                    <a:pt x="73" y="373"/>
                    <a:pt x="13" y="324"/>
                    <a:pt x="6" y="257"/>
                  </a:cubicBezTo>
                  <a:cubicBezTo>
                    <a:pt x="0" y="188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749688" y="4392167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0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749688" y="4392167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5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764507" y="4539808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6" y="125"/>
                  </a:lnTo>
                  <a:cubicBezTo>
                    <a:pt x="51" y="132"/>
                    <a:pt x="1" y="193"/>
                    <a:pt x="8" y="257"/>
                  </a:cubicBezTo>
                  <a:cubicBezTo>
                    <a:pt x="14" y="321"/>
                    <a:pt x="68" y="369"/>
                    <a:pt x="127" y="369"/>
                  </a:cubicBezTo>
                  <a:cubicBezTo>
                    <a:pt x="131" y="369"/>
                    <a:pt x="135" y="368"/>
                    <a:pt x="140" y="368"/>
                  </a:cubicBezTo>
                  <a:lnTo>
                    <a:pt x="1381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764507" y="4539808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1" y="243"/>
                  </a:moveTo>
                  <a:lnTo>
                    <a:pt x="140" y="368"/>
                  </a:lnTo>
                  <a:cubicBezTo>
                    <a:pt x="75" y="375"/>
                    <a:pt x="15" y="326"/>
                    <a:pt x="8" y="257"/>
                  </a:cubicBezTo>
                  <a:cubicBezTo>
                    <a:pt x="1" y="193"/>
                    <a:pt x="51" y="132"/>
                    <a:pt x="116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779425" y="4687449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6"/>
                  </a:lnTo>
                  <a:cubicBezTo>
                    <a:pt x="50" y="132"/>
                    <a:pt x="1" y="192"/>
                    <a:pt x="6" y="257"/>
                  </a:cubicBezTo>
                  <a:cubicBezTo>
                    <a:pt x="13" y="321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779425" y="4687449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3" y="326"/>
                    <a:pt x="6" y="257"/>
                  </a:cubicBezTo>
                  <a:cubicBezTo>
                    <a:pt x="1" y="192"/>
                    <a:pt x="50" y="132"/>
                    <a:pt x="114" y="126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794293" y="4835140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1"/>
                    <a:pt x="1" y="192"/>
                    <a:pt x="8" y="260"/>
                  </a:cubicBezTo>
                  <a:cubicBezTo>
                    <a:pt x="14" y="321"/>
                    <a:pt x="69" y="368"/>
                    <a:pt x="129" y="368"/>
                  </a:cubicBezTo>
                  <a:cubicBezTo>
                    <a:pt x="133" y="368"/>
                    <a:pt x="136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794293" y="4835140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3"/>
                    <a:pt x="15" y="324"/>
                    <a:pt x="8" y="260"/>
                  </a:cubicBezTo>
                  <a:cubicBezTo>
                    <a:pt x="1" y="192"/>
                    <a:pt x="50" y="131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809162" y="4982731"/>
              <a:ext cx="68674" cy="18399"/>
            </a:xfrm>
            <a:custGeom>
              <a:avLst/>
              <a:gdLst/>
              <a:ahLst/>
              <a:cxnLst/>
              <a:rect l="l" t="t" r="r" b="b"/>
              <a:pathLst>
                <a:path w="1381" h="370" extrusionOk="0">
                  <a:moveTo>
                    <a:pt x="1355" y="1"/>
                  </a:moveTo>
                  <a:lnTo>
                    <a:pt x="115" y="126"/>
                  </a:lnTo>
                  <a:cubicBezTo>
                    <a:pt x="51" y="133"/>
                    <a:pt x="0" y="193"/>
                    <a:pt x="7" y="260"/>
                  </a:cubicBezTo>
                  <a:cubicBezTo>
                    <a:pt x="14" y="325"/>
                    <a:pt x="67" y="369"/>
                    <a:pt x="126" y="369"/>
                  </a:cubicBezTo>
                  <a:cubicBezTo>
                    <a:pt x="130" y="369"/>
                    <a:pt x="135" y="369"/>
                    <a:pt x="139" y="368"/>
                  </a:cubicBezTo>
                  <a:lnTo>
                    <a:pt x="1380" y="244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809162" y="4982731"/>
              <a:ext cx="68674" cy="18698"/>
            </a:xfrm>
            <a:custGeom>
              <a:avLst/>
              <a:gdLst/>
              <a:ahLst/>
              <a:cxnLst/>
              <a:rect l="l" t="t" r="r" b="b"/>
              <a:pathLst>
                <a:path w="1381" h="376" fill="none" extrusionOk="0">
                  <a:moveTo>
                    <a:pt x="1380" y="244"/>
                  </a:moveTo>
                  <a:lnTo>
                    <a:pt x="139" y="368"/>
                  </a:lnTo>
                  <a:cubicBezTo>
                    <a:pt x="75" y="375"/>
                    <a:pt x="14" y="329"/>
                    <a:pt x="7" y="260"/>
                  </a:cubicBezTo>
                  <a:cubicBezTo>
                    <a:pt x="0" y="193"/>
                    <a:pt x="51" y="133"/>
                    <a:pt x="115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" name="Google Shape;225;p15"/>
          <p:cNvSpPr/>
          <p:nvPr/>
        </p:nvSpPr>
        <p:spPr>
          <a:xfrm>
            <a:off x="1319275" y="346725"/>
            <a:ext cx="525000" cy="547400"/>
          </a:xfrm>
          <a:custGeom>
            <a:avLst/>
            <a:gdLst/>
            <a:ahLst/>
            <a:cxnLst/>
            <a:rect l="l" t="t" r="r" b="b"/>
            <a:pathLst>
              <a:path w="21000" h="21896" extrusionOk="0">
                <a:moveTo>
                  <a:pt x="8217" y="2377"/>
                </a:moveTo>
                <a:cubicBezTo>
                  <a:pt x="8309" y="2606"/>
                  <a:pt x="8423" y="2811"/>
                  <a:pt x="8491" y="3039"/>
                </a:cubicBezTo>
                <a:cubicBezTo>
                  <a:pt x="8879" y="4021"/>
                  <a:pt x="9222" y="5002"/>
                  <a:pt x="9633" y="5961"/>
                </a:cubicBezTo>
                <a:cubicBezTo>
                  <a:pt x="9884" y="6509"/>
                  <a:pt x="10226" y="7034"/>
                  <a:pt x="10568" y="7536"/>
                </a:cubicBezTo>
                <a:cubicBezTo>
                  <a:pt x="10721" y="7747"/>
                  <a:pt x="10915" y="7861"/>
                  <a:pt x="11108" y="7861"/>
                </a:cubicBezTo>
                <a:cubicBezTo>
                  <a:pt x="11292" y="7861"/>
                  <a:pt x="11474" y="7758"/>
                  <a:pt x="11618" y="7536"/>
                </a:cubicBezTo>
                <a:cubicBezTo>
                  <a:pt x="12394" y="6326"/>
                  <a:pt x="13581" y="5596"/>
                  <a:pt x="14723" y="4774"/>
                </a:cubicBezTo>
                <a:cubicBezTo>
                  <a:pt x="15179" y="4454"/>
                  <a:pt x="15613" y="4112"/>
                  <a:pt x="16161" y="3724"/>
                </a:cubicBezTo>
                <a:lnTo>
                  <a:pt x="16161" y="3724"/>
                </a:lnTo>
                <a:cubicBezTo>
                  <a:pt x="16092" y="3929"/>
                  <a:pt x="16069" y="4066"/>
                  <a:pt x="16024" y="4203"/>
                </a:cubicBezTo>
                <a:cubicBezTo>
                  <a:pt x="15453" y="5550"/>
                  <a:pt x="14882" y="6874"/>
                  <a:pt x="14312" y="8221"/>
                </a:cubicBezTo>
                <a:cubicBezTo>
                  <a:pt x="14015" y="8928"/>
                  <a:pt x="14175" y="9293"/>
                  <a:pt x="14951" y="9407"/>
                </a:cubicBezTo>
                <a:cubicBezTo>
                  <a:pt x="15910" y="9544"/>
                  <a:pt x="16845" y="9636"/>
                  <a:pt x="17781" y="9750"/>
                </a:cubicBezTo>
                <a:cubicBezTo>
                  <a:pt x="17987" y="9773"/>
                  <a:pt x="18169" y="9773"/>
                  <a:pt x="18489" y="9818"/>
                </a:cubicBezTo>
                <a:cubicBezTo>
                  <a:pt x="18306" y="9955"/>
                  <a:pt x="18238" y="10069"/>
                  <a:pt x="18124" y="10115"/>
                </a:cubicBezTo>
                <a:cubicBezTo>
                  <a:pt x="17713" y="10320"/>
                  <a:pt x="17279" y="10503"/>
                  <a:pt x="16845" y="10686"/>
                </a:cubicBezTo>
                <a:cubicBezTo>
                  <a:pt x="16389" y="10891"/>
                  <a:pt x="15910" y="11051"/>
                  <a:pt x="15453" y="11279"/>
                </a:cubicBezTo>
                <a:cubicBezTo>
                  <a:pt x="14677" y="11644"/>
                  <a:pt x="14563" y="11964"/>
                  <a:pt x="14974" y="12694"/>
                </a:cubicBezTo>
                <a:cubicBezTo>
                  <a:pt x="15476" y="13584"/>
                  <a:pt x="16024" y="14429"/>
                  <a:pt x="16549" y="15296"/>
                </a:cubicBezTo>
                <a:cubicBezTo>
                  <a:pt x="16960" y="15981"/>
                  <a:pt x="17370" y="16666"/>
                  <a:pt x="17827" y="17396"/>
                </a:cubicBezTo>
                <a:cubicBezTo>
                  <a:pt x="17758" y="17417"/>
                  <a:pt x="17696" y="17426"/>
                  <a:pt x="17640" y="17426"/>
                </a:cubicBezTo>
                <a:cubicBezTo>
                  <a:pt x="17456" y="17426"/>
                  <a:pt x="17333" y="17329"/>
                  <a:pt x="17211" y="17259"/>
                </a:cubicBezTo>
                <a:cubicBezTo>
                  <a:pt x="16161" y="16666"/>
                  <a:pt x="15134" y="16050"/>
                  <a:pt x="14084" y="15433"/>
                </a:cubicBezTo>
                <a:cubicBezTo>
                  <a:pt x="13741" y="15228"/>
                  <a:pt x="13376" y="15045"/>
                  <a:pt x="13011" y="14885"/>
                </a:cubicBezTo>
                <a:cubicBezTo>
                  <a:pt x="12807" y="14803"/>
                  <a:pt x="12636" y="14760"/>
                  <a:pt x="12486" y="14760"/>
                </a:cubicBezTo>
                <a:cubicBezTo>
                  <a:pt x="12181" y="14760"/>
                  <a:pt x="11962" y="14937"/>
                  <a:pt x="11733" y="15319"/>
                </a:cubicBezTo>
                <a:cubicBezTo>
                  <a:pt x="11322" y="16027"/>
                  <a:pt x="10956" y="16734"/>
                  <a:pt x="10568" y="17442"/>
                </a:cubicBezTo>
                <a:cubicBezTo>
                  <a:pt x="10272" y="17990"/>
                  <a:pt x="9998" y="18560"/>
                  <a:pt x="9701" y="19108"/>
                </a:cubicBezTo>
                <a:cubicBezTo>
                  <a:pt x="9587" y="19268"/>
                  <a:pt x="9496" y="19428"/>
                  <a:pt x="9267" y="19565"/>
                </a:cubicBezTo>
                <a:cubicBezTo>
                  <a:pt x="9267" y="19405"/>
                  <a:pt x="9267" y="19268"/>
                  <a:pt x="9267" y="19108"/>
                </a:cubicBezTo>
                <a:cubicBezTo>
                  <a:pt x="9359" y="17853"/>
                  <a:pt x="9450" y="16575"/>
                  <a:pt x="9770" y="15342"/>
                </a:cubicBezTo>
                <a:cubicBezTo>
                  <a:pt x="9792" y="15228"/>
                  <a:pt x="9815" y="15114"/>
                  <a:pt x="9838" y="14977"/>
                </a:cubicBezTo>
                <a:cubicBezTo>
                  <a:pt x="9897" y="14428"/>
                  <a:pt x="9619" y="14081"/>
                  <a:pt x="9134" y="14081"/>
                </a:cubicBezTo>
                <a:cubicBezTo>
                  <a:pt x="9054" y="14081"/>
                  <a:pt x="8969" y="14090"/>
                  <a:pt x="8879" y="14109"/>
                </a:cubicBezTo>
                <a:cubicBezTo>
                  <a:pt x="8697" y="14155"/>
                  <a:pt x="8514" y="14224"/>
                  <a:pt x="8309" y="14315"/>
                </a:cubicBezTo>
                <a:cubicBezTo>
                  <a:pt x="6688" y="15000"/>
                  <a:pt x="5045" y="15684"/>
                  <a:pt x="3401" y="16346"/>
                </a:cubicBezTo>
                <a:cubicBezTo>
                  <a:pt x="3059" y="16506"/>
                  <a:pt x="2694" y="16620"/>
                  <a:pt x="2283" y="16666"/>
                </a:cubicBezTo>
                <a:cubicBezTo>
                  <a:pt x="2374" y="16552"/>
                  <a:pt x="2443" y="16415"/>
                  <a:pt x="2557" y="16323"/>
                </a:cubicBezTo>
                <a:cubicBezTo>
                  <a:pt x="3995" y="15068"/>
                  <a:pt x="5250" y="13653"/>
                  <a:pt x="6848" y="12580"/>
                </a:cubicBezTo>
                <a:cubicBezTo>
                  <a:pt x="7441" y="12146"/>
                  <a:pt x="7464" y="11804"/>
                  <a:pt x="6916" y="11325"/>
                </a:cubicBezTo>
                <a:cubicBezTo>
                  <a:pt x="5844" y="10389"/>
                  <a:pt x="4771" y="9476"/>
                  <a:pt x="3675" y="8563"/>
                </a:cubicBezTo>
                <a:cubicBezTo>
                  <a:pt x="3538" y="8449"/>
                  <a:pt x="3378" y="8312"/>
                  <a:pt x="3242" y="8198"/>
                </a:cubicBezTo>
                <a:cubicBezTo>
                  <a:pt x="3264" y="8152"/>
                  <a:pt x="3264" y="8106"/>
                  <a:pt x="3287" y="8061"/>
                </a:cubicBezTo>
                <a:cubicBezTo>
                  <a:pt x="3744" y="8152"/>
                  <a:pt x="4223" y="8198"/>
                  <a:pt x="4657" y="8312"/>
                </a:cubicBezTo>
                <a:cubicBezTo>
                  <a:pt x="5136" y="8426"/>
                  <a:pt x="5593" y="8609"/>
                  <a:pt x="6049" y="8746"/>
                </a:cubicBezTo>
                <a:cubicBezTo>
                  <a:pt x="6346" y="8837"/>
                  <a:pt x="6643" y="8928"/>
                  <a:pt x="6939" y="8974"/>
                </a:cubicBezTo>
                <a:cubicBezTo>
                  <a:pt x="6990" y="8980"/>
                  <a:pt x="7040" y="8983"/>
                  <a:pt x="7087" y="8983"/>
                </a:cubicBezTo>
                <a:cubicBezTo>
                  <a:pt x="7569" y="8983"/>
                  <a:pt x="7856" y="8672"/>
                  <a:pt x="7898" y="8152"/>
                </a:cubicBezTo>
                <a:cubicBezTo>
                  <a:pt x="7921" y="7992"/>
                  <a:pt x="7875" y="7832"/>
                  <a:pt x="7898" y="7673"/>
                </a:cubicBezTo>
                <a:cubicBezTo>
                  <a:pt x="7944" y="5961"/>
                  <a:pt x="8012" y="4249"/>
                  <a:pt x="8081" y="2537"/>
                </a:cubicBezTo>
                <a:cubicBezTo>
                  <a:pt x="8081" y="2491"/>
                  <a:pt x="8126" y="2469"/>
                  <a:pt x="8217" y="2377"/>
                </a:cubicBezTo>
                <a:close/>
                <a:moveTo>
                  <a:pt x="7724" y="1"/>
                </a:moveTo>
                <a:cubicBezTo>
                  <a:pt x="7713" y="1"/>
                  <a:pt x="7703" y="2"/>
                  <a:pt x="7692" y="3"/>
                </a:cubicBezTo>
                <a:cubicBezTo>
                  <a:pt x="7533" y="49"/>
                  <a:pt x="7373" y="209"/>
                  <a:pt x="7304" y="369"/>
                </a:cubicBezTo>
                <a:cubicBezTo>
                  <a:pt x="7213" y="528"/>
                  <a:pt x="7236" y="734"/>
                  <a:pt x="7236" y="916"/>
                </a:cubicBezTo>
                <a:cubicBezTo>
                  <a:pt x="7190" y="1396"/>
                  <a:pt x="7190" y="1875"/>
                  <a:pt x="7145" y="2354"/>
                </a:cubicBezTo>
                <a:cubicBezTo>
                  <a:pt x="7008" y="4112"/>
                  <a:pt x="6779" y="5847"/>
                  <a:pt x="6848" y="7627"/>
                </a:cubicBezTo>
                <a:cubicBezTo>
                  <a:pt x="6848" y="7718"/>
                  <a:pt x="6825" y="7810"/>
                  <a:pt x="6802" y="7878"/>
                </a:cubicBezTo>
                <a:cubicBezTo>
                  <a:pt x="6734" y="7901"/>
                  <a:pt x="6688" y="7901"/>
                  <a:pt x="6643" y="7901"/>
                </a:cubicBezTo>
                <a:cubicBezTo>
                  <a:pt x="6483" y="7832"/>
                  <a:pt x="6300" y="7787"/>
                  <a:pt x="6140" y="7718"/>
                </a:cubicBezTo>
                <a:cubicBezTo>
                  <a:pt x="4885" y="7262"/>
                  <a:pt x="3607" y="7056"/>
                  <a:pt x="2283" y="7034"/>
                </a:cubicBezTo>
                <a:cubicBezTo>
                  <a:pt x="2269" y="7033"/>
                  <a:pt x="2254" y="7033"/>
                  <a:pt x="2240" y="7033"/>
                </a:cubicBezTo>
                <a:cubicBezTo>
                  <a:pt x="1691" y="7033"/>
                  <a:pt x="1289" y="7461"/>
                  <a:pt x="1689" y="8084"/>
                </a:cubicBezTo>
                <a:cubicBezTo>
                  <a:pt x="1872" y="8380"/>
                  <a:pt x="2146" y="8631"/>
                  <a:pt x="2420" y="8860"/>
                </a:cubicBezTo>
                <a:cubicBezTo>
                  <a:pt x="3493" y="9795"/>
                  <a:pt x="4588" y="10686"/>
                  <a:pt x="5661" y="11599"/>
                </a:cubicBezTo>
                <a:cubicBezTo>
                  <a:pt x="5775" y="11690"/>
                  <a:pt x="5866" y="11827"/>
                  <a:pt x="5981" y="11941"/>
                </a:cubicBezTo>
                <a:cubicBezTo>
                  <a:pt x="5433" y="12398"/>
                  <a:pt x="4885" y="12831"/>
                  <a:pt x="4383" y="13265"/>
                </a:cubicBezTo>
                <a:cubicBezTo>
                  <a:pt x="3812" y="13767"/>
                  <a:pt x="3264" y="14269"/>
                  <a:pt x="2717" y="14794"/>
                </a:cubicBezTo>
                <a:cubicBezTo>
                  <a:pt x="1963" y="15502"/>
                  <a:pt x="1210" y="16255"/>
                  <a:pt x="480" y="17008"/>
                </a:cubicBezTo>
                <a:cubicBezTo>
                  <a:pt x="92" y="17419"/>
                  <a:pt x="0" y="17807"/>
                  <a:pt x="183" y="18081"/>
                </a:cubicBezTo>
                <a:cubicBezTo>
                  <a:pt x="328" y="18282"/>
                  <a:pt x="495" y="18346"/>
                  <a:pt x="671" y="18346"/>
                </a:cubicBezTo>
                <a:cubicBezTo>
                  <a:pt x="854" y="18346"/>
                  <a:pt x="1046" y="18276"/>
                  <a:pt x="1233" y="18218"/>
                </a:cubicBezTo>
                <a:cubicBezTo>
                  <a:pt x="2602" y="17716"/>
                  <a:pt x="3949" y="17214"/>
                  <a:pt x="5319" y="16689"/>
                </a:cubicBezTo>
                <a:cubicBezTo>
                  <a:pt x="6300" y="16301"/>
                  <a:pt x="7282" y="15867"/>
                  <a:pt x="8263" y="15456"/>
                </a:cubicBezTo>
                <a:cubicBezTo>
                  <a:pt x="8377" y="15410"/>
                  <a:pt x="8514" y="15388"/>
                  <a:pt x="8674" y="15342"/>
                </a:cubicBezTo>
                <a:lnTo>
                  <a:pt x="8674" y="15342"/>
                </a:lnTo>
                <a:cubicBezTo>
                  <a:pt x="8560" y="16164"/>
                  <a:pt x="8423" y="16917"/>
                  <a:pt x="8354" y="17670"/>
                </a:cubicBezTo>
                <a:cubicBezTo>
                  <a:pt x="8263" y="18834"/>
                  <a:pt x="8195" y="19976"/>
                  <a:pt x="8149" y="21117"/>
                </a:cubicBezTo>
                <a:cubicBezTo>
                  <a:pt x="8149" y="21550"/>
                  <a:pt x="8332" y="21802"/>
                  <a:pt x="8628" y="21870"/>
                </a:cubicBezTo>
                <a:cubicBezTo>
                  <a:pt x="8694" y="21888"/>
                  <a:pt x="8756" y="21896"/>
                  <a:pt x="8815" y="21896"/>
                </a:cubicBezTo>
                <a:cubicBezTo>
                  <a:pt x="9065" y="21896"/>
                  <a:pt x="9257" y="21749"/>
                  <a:pt x="9404" y="21528"/>
                </a:cubicBezTo>
                <a:cubicBezTo>
                  <a:pt x="9655" y="21185"/>
                  <a:pt x="9884" y="20843"/>
                  <a:pt x="10089" y="20478"/>
                </a:cubicBezTo>
                <a:cubicBezTo>
                  <a:pt x="10842" y="19131"/>
                  <a:pt x="11573" y="17784"/>
                  <a:pt x="12326" y="16438"/>
                </a:cubicBezTo>
                <a:cubicBezTo>
                  <a:pt x="12417" y="16278"/>
                  <a:pt x="12531" y="16118"/>
                  <a:pt x="12668" y="15913"/>
                </a:cubicBezTo>
                <a:cubicBezTo>
                  <a:pt x="12919" y="16027"/>
                  <a:pt x="13125" y="16118"/>
                  <a:pt x="13330" y="16232"/>
                </a:cubicBezTo>
                <a:cubicBezTo>
                  <a:pt x="14357" y="16826"/>
                  <a:pt x="15339" y="17465"/>
                  <a:pt x="16366" y="18013"/>
                </a:cubicBezTo>
                <a:cubicBezTo>
                  <a:pt x="17028" y="18355"/>
                  <a:pt x="17736" y="18606"/>
                  <a:pt x="18420" y="18880"/>
                </a:cubicBezTo>
                <a:cubicBezTo>
                  <a:pt x="18580" y="18926"/>
                  <a:pt x="18740" y="18948"/>
                  <a:pt x="18900" y="18948"/>
                </a:cubicBezTo>
                <a:cubicBezTo>
                  <a:pt x="19265" y="18926"/>
                  <a:pt x="19493" y="18674"/>
                  <a:pt x="19448" y="18286"/>
                </a:cubicBezTo>
                <a:cubicBezTo>
                  <a:pt x="19425" y="18150"/>
                  <a:pt x="19356" y="17990"/>
                  <a:pt x="19288" y="17853"/>
                </a:cubicBezTo>
                <a:cubicBezTo>
                  <a:pt x="18649" y="16780"/>
                  <a:pt x="18032" y="15730"/>
                  <a:pt x="17393" y="14657"/>
                </a:cubicBezTo>
                <a:cubicBezTo>
                  <a:pt x="16914" y="13881"/>
                  <a:pt x="16435" y="13082"/>
                  <a:pt x="15887" y="12215"/>
                </a:cubicBezTo>
                <a:cubicBezTo>
                  <a:pt x="16366" y="12010"/>
                  <a:pt x="16731" y="11850"/>
                  <a:pt x="17097" y="11690"/>
                </a:cubicBezTo>
                <a:cubicBezTo>
                  <a:pt x="17530" y="11507"/>
                  <a:pt x="17941" y="11325"/>
                  <a:pt x="18375" y="11142"/>
                </a:cubicBezTo>
                <a:cubicBezTo>
                  <a:pt x="19014" y="10868"/>
                  <a:pt x="19676" y="10594"/>
                  <a:pt x="20315" y="10320"/>
                </a:cubicBezTo>
                <a:cubicBezTo>
                  <a:pt x="20429" y="10275"/>
                  <a:pt x="20566" y="10252"/>
                  <a:pt x="20657" y="10161"/>
                </a:cubicBezTo>
                <a:cubicBezTo>
                  <a:pt x="20771" y="10024"/>
                  <a:pt x="20931" y="9864"/>
                  <a:pt x="20954" y="9681"/>
                </a:cubicBezTo>
                <a:cubicBezTo>
                  <a:pt x="21000" y="9453"/>
                  <a:pt x="20817" y="9270"/>
                  <a:pt x="20589" y="9179"/>
                </a:cubicBezTo>
                <a:cubicBezTo>
                  <a:pt x="20383" y="9111"/>
                  <a:pt x="20178" y="9042"/>
                  <a:pt x="19950" y="8997"/>
                </a:cubicBezTo>
                <a:cubicBezTo>
                  <a:pt x="18717" y="8837"/>
                  <a:pt x="17485" y="8677"/>
                  <a:pt x="16229" y="8517"/>
                </a:cubicBezTo>
                <a:cubicBezTo>
                  <a:pt x="15955" y="8494"/>
                  <a:pt x="15704" y="8426"/>
                  <a:pt x="15407" y="8380"/>
                </a:cubicBezTo>
                <a:cubicBezTo>
                  <a:pt x="15430" y="8243"/>
                  <a:pt x="15453" y="8152"/>
                  <a:pt x="15476" y="8084"/>
                </a:cubicBezTo>
                <a:cubicBezTo>
                  <a:pt x="16115" y="6372"/>
                  <a:pt x="16754" y="4637"/>
                  <a:pt x="17393" y="2925"/>
                </a:cubicBezTo>
                <a:cubicBezTo>
                  <a:pt x="17439" y="2811"/>
                  <a:pt x="17485" y="2697"/>
                  <a:pt x="17553" y="2606"/>
                </a:cubicBezTo>
                <a:cubicBezTo>
                  <a:pt x="17758" y="2354"/>
                  <a:pt x="17781" y="2149"/>
                  <a:pt x="17553" y="1898"/>
                </a:cubicBezTo>
                <a:cubicBezTo>
                  <a:pt x="17402" y="1734"/>
                  <a:pt x="17260" y="1651"/>
                  <a:pt x="17101" y="1651"/>
                </a:cubicBezTo>
                <a:cubicBezTo>
                  <a:pt x="16995" y="1651"/>
                  <a:pt x="16882" y="1688"/>
                  <a:pt x="16754" y="1761"/>
                </a:cubicBezTo>
                <a:cubicBezTo>
                  <a:pt x="16572" y="1852"/>
                  <a:pt x="16412" y="1989"/>
                  <a:pt x="16252" y="2103"/>
                </a:cubicBezTo>
                <a:cubicBezTo>
                  <a:pt x="14997" y="3108"/>
                  <a:pt x="13741" y="4112"/>
                  <a:pt x="12486" y="5139"/>
                </a:cubicBezTo>
                <a:cubicBezTo>
                  <a:pt x="12006" y="5550"/>
                  <a:pt x="11573" y="5984"/>
                  <a:pt x="11071" y="6463"/>
                </a:cubicBezTo>
                <a:cubicBezTo>
                  <a:pt x="10888" y="6143"/>
                  <a:pt x="10705" y="5870"/>
                  <a:pt x="10568" y="5573"/>
                </a:cubicBezTo>
                <a:cubicBezTo>
                  <a:pt x="9838" y="3907"/>
                  <a:pt x="9085" y="2240"/>
                  <a:pt x="8354" y="597"/>
                </a:cubicBezTo>
                <a:cubicBezTo>
                  <a:pt x="8286" y="460"/>
                  <a:pt x="8240" y="300"/>
                  <a:pt x="8149" y="232"/>
                </a:cubicBezTo>
                <a:cubicBezTo>
                  <a:pt x="8022" y="126"/>
                  <a:pt x="7856" y="1"/>
                  <a:pt x="77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8010375" y="448875"/>
            <a:ext cx="595200" cy="552400"/>
            <a:chOff x="8321650" y="1504325"/>
            <a:chExt cx="595200" cy="552400"/>
          </a:xfrm>
        </p:grpSpPr>
        <p:sp>
          <p:nvSpPr>
            <p:cNvPr id="227" name="Google Shape;227;p15"/>
            <p:cNvSpPr/>
            <p:nvPr/>
          </p:nvSpPr>
          <p:spPr>
            <a:xfrm>
              <a:off x="8326775" y="1504325"/>
              <a:ext cx="590075" cy="552400"/>
            </a:xfrm>
            <a:custGeom>
              <a:avLst/>
              <a:gdLst/>
              <a:ahLst/>
              <a:cxnLst/>
              <a:rect l="l" t="t" r="r" b="b"/>
              <a:pathLst>
                <a:path w="23603" h="22096" extrusionOk="0">
                  <a:moveTo>
                    <a:pt x="7284" y="19999"/>
                  </a:moveTo>
                  <a:cubicBezTo>
                    <a:pt x="7291" y="20002"/>
                    <a:pt x="7298" y="20005"/>
                    <a:pt x="7305" y="20008"/>
                  </a:cubicBezTo>
                  <a:cubicBezTo>
                    <a:pt x="7295" y="20002"/>
                    <a:pt x="7288" y="20000"/>
                    <a:pt x="7284" y="19999"/>
                  </a:cubicBezTo>
                  <a:close/>
                  <a:moveTo>
                    <a:pt x="11328" y="1057"/>
                  </a:moveTo>
                  <a:cubicBezTo>
                    <a:pt x="13223" y="1057"/>
                    <a:pt x="15067" y="1619"/>
                    <a:pt x="16686" y="2569"/>
                  </a:cubicBezTo>
                  <a:cubicBezTo>
                    <a:pt x="17576" y="3094"/>
                    <a:pt x="18284" y="3642"/>
                    <a:pt x="19037" y="4395"/>
                  </a:cubicBezTo>
                  <a:cubicBezTo>
                    <a:pt x="19768" y="5126"/>
                    <a:pt x="20293" y="5810"/>
                    <a:pt x="20818" y="6723"/>
                  </a:cubicBezTo>
                  <a:cubicBezTo>
                    <a:pt x="21799" y="8435"/>
                    <a:pt x="22256" y="10307"/>
                    <a:pt x="22164" y="12293"/>
                  </a:cubicBezTo>
                  <a:cubicBezTo>
                    <a:pt x="22142" y="12544"/>
                    <a:pt x="22119" y="12795"/>
                    <a:pt x="22096" y="13046"/>
                  </a:cubicBezTo>
                  <a:cubicBezTo>
                    <a:pt x="22096" y="13069"/>
                    <a:pt x="22096" y="13069"/>
                    <a:pt x="22096" y="13092"/>
                  </a:cubicBezTo>
                  <a:cubicBezTo>
                    <a:pt x="22096" y="13092"/>
                    <a:pt x="22073" y="13114"/>
                    <a:pt x="22073" y="13137"/>
                  </a:cubicBezTo>
                  <a:cubicBezTo>
                    <a:pt x="22073" y="13183"/>
                    <a:pt x="22073" y="13251"/>
                    <a:pt x="22050" y="13320"/>
                  </a:cubicBezTo>
                  <a:cubicBezTo>
                    <a:pt x="22027" y="13434"/>
                    <a:pt x="22005" y="13548"/>
                    <a:pt x="21982" y="13685"/>
                  </a:cubicBezTo>
                  <a:cubicBezTo>
                    <a:pt x="21890" y="14164"/>
                    <a:pt x="21753" y="14644"/>
                    <a:pt x="21594" y="15100"/>
                  </a:cubicBezTo>
                  <a:cubicBezTo>
                    <a:pt x="21548" y="15237"/>
                    <a:pt x="21502" y="15351"/>
                    <a:pt x="21457" y="15465"/>
                  </a:cubicBezTo>
                  <a:cubicBezTo>
                    <a:pt x="21457" y="15511"/>
                    <a:pt x="21434" y="15557"/>
                    <a:pt x="21411" y="15602"/>
                  </a:cubicBezTo>
                  <a:cubicBezTo>
                    <a:pt x="21388" y="15625"/>
                    <a:pt x="21365" y="15694"/>
                    <a:pt x="21365" y="15694"/>
                  </a:cubicBezTo>
                  <a:cubicBezTo>
                    <a:pt x="21251" y="15922"/>
                    <a:pt x="21160" y="16150"/>
                    <a:pt x="21023" y="16356"/>
                  </a:cubicBezTo>
                  <a:cubicBezTo>
                    <a:pt x="20909" y="16584"/>
                    <a:pt x="20795" y="16789"/>
                    <a:pt x="20658" y="16995"/>
                  </a:cubicBezTo>
                  <a:cubicBezTo>
                    <a:pt x="20612" y="17063"/>
                    <a:pt x="20544" y="17154"/>
                    <a:pt x="20498" y="17246"/>
                  </a:cubicBezTo>
                  <a:cubicBezTo>
                    <a:pt x="20452" y="17291"/>
                    <a:pt x="20407" y="17337"/>
                    <a:pt x="20384" y="17383"/>
                  </a:cubicBezTo>
                  <a:cubicBezTo>
                    <a:pt x="20361" y="17406"/>
                    <a:pt x="20338" y="17428"/>
                    <a:pt x="20338" y="17451"/>
                  </a:cubicBezTo>
                  <a:cubicBezTo>
                    <a:pt x="20315" y="17451"/>
                    <a:pt x="20315" y="17474"/>
                    <a:pt x="20293" y="17497"/>
                  </a:cubicBezTo>
                  <a:cubicBezTo>
                    <a:pt x="19608" y="18341"/>
                    <a:pt x="18946" y="18912"/>
                    <a:pt x="18033" y="19414"/>
                  </a:cubicBezTo>
                  <a:cubicBezTo>
                    <a:pt x="16960" y="20008"/>
                    <a:pt x="15728" y="20350"/>
                    <a:pt x="14518" y="20578"/>
                  </a:cubicBezTo>
                  <a:cubicBezTo>
                    <a:pt x="13599" y="20769"/>
                    <a:pt x="12654" y="20854"/>
                    <a:pt x="11702" y="20854"/>
                  </a:cubicBezTo>
                  <a:cubicBezTo>
                    <a:pt x="11401" y="20854"/>
                    <a:pt x="11099" y="20846"/>
                    <a:pt x="10797" y="20829"/>
                  </a:cubicBezTo>
                  <a:cubicBezTo>
                    <a:pt x="10181" y="20784"/>
                    <a:pt x="9610" y="20692"/>
                    <a:pt x="9017" y="20555"/>
                  </a:cubicBezTo>
                  <a:cubicBezTo>
                    <a:pt x="8720" y="20487"/>
                    <a:pt x="8446" y="20418"/>
                    <a:pt x="8172" y="20327"/>
                  </a:cubicBezTo>
                  <a:cubicBezTo>
                    <a:pt x="8013" y="20282"/>
                    <a:pt x="7876" y="20236"/>
                    <a:pt x="7716" y="20167"/>
                  </a:cubicBezTo>
                  <a:cubicBezTo>
                    <a:pt x="7647" y="20145"/>
                    <a:pt x="7579" y="20122"/>
                    <a:pt x="7488" y="20076"/>
                  </a:cubicBezTo>
                  <a:cubicBezTo>
                    <a:pt x="7442" y="20076"/>
                    <a:pt x="7396" y="20053"/>
                    <a:pt x="7351" y="20030"/>
                  </a:cubicBezTo>
                  <a:cubicBezTo>
                    <a:pt x="7302" y="20014"/>
                    <a:pt x="7277" y="19998"/>
                    <a:pt x="7282" y="19998"/>
                  </a:cubicBezTo>
                  <a:cubicBezTo>
                    <a:pt x="7282" y="19998"/>
                    <a:pt x="7283" y="19998"/>
                    <a:pt x="7284" y="19999"/>
                  </a:cubicBezTo>
                  <a:lnTo>
                    <a:pt x="7284" y="19999"/>
                  </a:lnTo>
                  <a:cubicBezTo>
                    <a:pt x="2596" y="17960"/>
                    <a:pt x="300" y="12582"/>
                    <a:pt x="2032" y="7705"/>
                  </a:cubicBezTo>
                  <a:cubicBezTo>
                    <a:pt x="2694" y="5856"/>
                    <a:pt x="3995" y="4235"/>
                    <a:pt x="5548" y="3071"/>
                  </a:cubicBezTo>
                  <a:cubicBezTo>
                    <a:pt x="7122" y="1907"/>
                    <a:pt x="9063" y="1154"/>
                    <a:pt x="11003" y="1063"/>
                  </a:cubicBezTo>
                  <a:cubicBezTo>
                    <a:pt x="11111" y="1059"/>
                    <a:pt x="11220" y="1057"/>
                    <a:pt x="11328" y="1057"/>
                  </a:cubicBezTo>
                  <a:close/>
                  <a:moveTo>
                    <a:pt x="11713" y="1"/>
                  </a:moveTo>
                  <a:cubicBezTo>
                    <a:pt x="9835" y="1"/>
                    <a:pt x="7958" y="540"/>
                    <a:pt x="6324" y="1496"/>
                  </a:cubicBezTo>
                  <a:cubicBezTo>
                    <a:pt x="4498" y="2569"/>
                    <a:pt x="2923" y="4144"/>
                    <a:pt x="1941" y="6039"/>
                  </a:cubicBezTo>
                  <a:cubicBezTo>
                    <a:pt x="1462" y="6974"/>
                    <a:pt x="1119" y="8002"/>
                    <a:pt x="960" y="9029"/>
                  </a:cubicBezTo>
                  <a:cubicBezTo>
                    <a:pt x="1" y="14940"/>
                    <a:pt x="2420" y="20282"/>
                    <a:pt x="8675" y="21742"/>
                  </a:cubicBezTo>
                  <a:cubicBezTo>
                    <a:pt x="9677" y="21984"/>
                    <a:pt x="10706" y="22095"/>
                    <a:pt x="11731" y="22095"/>
                  </a:cubicBezTo>
                  <a:cubicBezTo>
                    <a:pt x="12060" y="22095"/>
                    <a:pt x="12388" y="22084"/>
                    <a:pt x="12715" y="22062"/>
                  </a:cubicBezTo>
                  <a:cubicBezTo>
                    <a:pt x="15294" y="21879"/>
                    <a:pt x="18079" y="21195"/>
                    <a:pt x="20087" y="19483"/>
                  </a:cubicBezTo>
                  <a:cubicBezTo>
                    <a:pt x="21708" y="18113"/>
                    <a:pt x="22758" y="16127"/>
                    <a:pt x="23169" y="14073"/>
                  </a:cubicBezTo>
                  <a:cubicBezTo>
                    <a:pt x="23602" y="11950"/>
                    <a:pt x="23443" y="9713"/>
                    <a:pt x="22644" y="7682"/>
                  </a:cubicBezTo>
                  <a:cubicBezTo>
                    <a:pt x="21822" y="5582"/>
                    <a:pt x="20407" y="3779"/>
                    <a:pt x="18626" y="2409"/>
                  </a:cubicBezTo>
                  <a:cubicBezTo>
                    <a:pt x="16869" y="1063"/>
                    <a:pt x="14746" y="218"/>
                    <a:pt x="12532" y="36"/>
                  </a:cubicBezTo>
                  <a:cubicBezTo>
                    <a:pt x="12260" y="12"/>
                    <a:pt x="11986" y="1"/>
                    <a:pt x="11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8321650" y="1591825"/>
              <a:ext cx="523875" cy="398450"/>
            </a:xfrm>
            <a:custGeom>
              <a:avLst/>
              <a:gdLst/>
              <a:ahLst/>
              <a:cxnLst/>
              <a:rect l="l" t="t" r="r" b="b"/>
              <a:pathLst>
                <a:path w="20955" h="15938" extrusionOk="0">
                  <a:moveTo>
                    <a:pt x="11093" y="940"/>
                  </a:moveTo>
                  <a:cubicBezTo>
                    <a:pt x="11131" y="940"/>
                    <a:pt x="11169" y="940"/>
                    <a:pt x="11208" y="941"/>
                  </a:cubicBezTo>
                  <a:cubicBezTo>
                    <a:pt x="12737" y="964"/>
                    <a:pt x="14152" y="1489"/>
                    <a:pt x="15430" y="2287"/>
                  </a:cubicBezTo>
                  <a:cubicBezTo>
                    <a:pt x="16640" y="3064"/>
                    <a:pt x="17645" y="4159"/>
                    <a:pt x="18352" y="5437"/>
                  </a:cubicBezTo>
                  <a:cubicBezTo>
                    <a:pt x="18466" y="5597"/>
                    <a:pt x="18535" y="5780"/>
                    <a:pt x="18626" y="5940"/>
                  </a:cubicBezTo>
                  <a:cubicBezTo>
                    <a:pt x="18672" y="6031"/>
                    <a:pt x="18694" y="6099"/>
                    <a:pt x="18740" y="6191"/>
                  </a:cubicBezTo>
                  <a:cubicBezTo>
                    <a:pt x="18763" y="6213"/>
                    <a:pt x="18786" y="6259"/>
                    <a:pt x="18786" y="6305"/>
                  </a:cubicBezTo>
                  <a:cubicBezTo>
                    <a:pt x="18809" y="6328"/>
                    <a:pt x="18809" y="6350"/>
                    <a:pt x="18809" y="6350"/>
                  </a:cubicBezTo>
                  <a:cubicBezTo>
                    <a:pt x="18809" y="6350"/>
                    <a:pt x="18831" y="6373"/>
                    <a:pt x="18831" y="6396"/>
                  </a:cubicBezTo>
                  <a:cubicBezTo>
                    <a:pt x="18991" y="6761"/>
                    <a:pt x="19105" y="7149"/>
                    <a:pt x="19219" y="7537"/>
                  </a:cubicBezTo>
                  <a:cubicBezTo>
                    <a:pt x="19425" y="8359"/>
                    <a:pt x="19539" y="9249"/>
                    <a:pt x="19334" y="10094"/>
                  </a:cubicBezTo>
                  <a:cubicBezTo>
                    <a:pt x="19014" y="11463"/>
                    <a:pt x="18033" y="12559"/>
                    <a:pt x="16868" y="13289"/>
                  </a:cubicBezTo>
                  <a:cubicBezTo>
                    <a:pt x="15499" y="14157"/>
                    <a:pt x="13924" y="14636"/>
                    <a:pt x="12281" y="14704"/>
                  </a:cubicBezTo>
                  <a:cubicBezTo>
                    <a:pt x="12202" y="14707"/>
                    <a:pt x="12124" y="14709"/>
                    <a:pt x="12045" y="14709"/>
                  </a:cubicBezTo>
                  <a:cubicBezTo>
                    <a:pt x="7711" y="14709"/>
                    <a:pt x="2610" y="10418"/>
                    <a:pt x="4269" y="5643"/>
                  </a:cubicBezTo>
                  <a:cubicBezTo>
                    <a:pt x="4748" y="4250"/>
                    <a:pt x="5661" y="3018"/>
                    <a:pt x="6871" y="2196"/>
                  </a:cubicBezTo>
                  <a:cubicBezTo>
                    <a:pt x="8117" y="1373"/>
                    <a:pt x="9602" y="940"/>
                    <a:pt x="11093" y="940"/>
                  </a:cubicBezTo>
                  <a:close/>
                  <a:moveTo>
                    <a:pt x="11480" y="0"/>
                  </a:moveTo>
                  <a:cubicBezTo>
                    <a:pt x="10090" y="0"/>
                    <a:pt x="8698" y="326"/>
                    <a:pt x="7487" y="941"/>
                  </a:cubicBezTo>
                  <a:cubicBezTo>
                    <a:pt x="1" y="4707"/>
                    <a:pt x="3310" y="15207"/>
                    <a:pt x="11002" y="15891"/>
                  </a:cubicBezTo>
                  <a:cubicBezTo>
                    <a:pt x="11323" y="15922"/>
                    <a:pt x="11645" y="15937"/>
                    <a:pt x="11967" y="15937"/>
                  </a:cubicBezTo>
                  <a:cubicBezTo>
                    <a:pt x="13553" y="15937"/>
                    <a:pt x="15149" y="15570"/>
                    <a:pt x="16572" y="14887"/>
                  </a:cubicBezTo>
                  <a:cubicBezTo>
                    <a:pt x="18033" y="14179"/>
                    <a:pt x="19402" y="13061"/>
                    <a:pt x="20110" y="11577"/>
                  </a:cubicBezTo>
                  <a:cubicBezTo>
                    <a:pt x="20954" y="9820"/>
                    <a:pt x="20749" y="7811"/>
                    <a:pt x="20018" y="6031"/>
                  </a:cubicBezTo>
                  <a:cubicBezTo>
                    <a:pt x="19379" y="4479"/>
                    <a:pt x="18375" y="3064"/>
                    <a:pt x="17074" y="1991"/>
                  </a:cubicBezTo>
                  <a:cubicBezTo>
                    <a:pt x="16412" y="1443"/>
                    <a:pt x="15682" y="986"/>
                    <a:pt x="14905" y="644"/>
                  </a:cubicBezTo>
                  <a:cubicBezTo>
                    <a:pt x="14517" y="484"/>
                    <a:pt x="14129" y="347"/>
                    <a:pt x="13719" y="256"/>
                  </a:cubicBezTo>
                  <a:cubicBezTo>
                    <a:pt x="13308" y="142"/>
                    <a:pt x="12851" y="96"/>
                    <a:pt x="12418" y="51"/>
                  </a:cubicBezTo>
                  <a:cubicBezTo>
                    <a:pt x="12107" y="17"/>
                    <a:pt x="11793" y="0"/>
                    <a:pt x="1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9" name="Google Shape;229;p15"/>
          <p:cNvSpPr/>
          <p:nvPr/>
        </p:nvSpPr>
        <p:spPr>
          <a:xfrm>
            <a:off x="538475" y="2106900"/>
            <a:ext cx="174625" cy="163600"/>
          </a:xfrm>
          <a:custGeom>
            <a:avLst/>
            <a:gdLst/>
            <a:ahLst/>
            <a:cxnLst/>
            <a:rect l="l" t="t" r="r" b="b"/>
            <a:pathLst>
              <a:path w="6985" h="6544" extrusionOk="0">
                <a:moveTo>
                  <a:pt x="3721" y="965"/>
                </a:moveTo>
                <a:cubicBezTo>
                  <a:pt x="4246" y="987"/>
                  <a:pt x="4816" y="1193"/>
                  <a:pt x="5159" y="1604"/>
                </a:cubicBezTo>
                <a:cubicBezTo>
                  <a:pt x="5524" y="2037"/>
                  <a:pt x="5615" y="2722"/>
                  <a:pt x="5524" y="3270"/>
                </a:cubicBezTo>
                <a:cubicBezTo>
                  <a:pt x="5315" y="4463"/>
                  <a:pt x="4098" y="5173"/>
                  <a:pt x="3002" y="5173"/>
                </a:cubicBezTo>
                <a:cubicBezTo>
                  <a:pt x="2065" y="5173"/>
                  <a:pt x="1217" y="4654"/>
                  <a:pt x="1164" y="3475"/>
                </a:cubicBezTo>
                <a:cubicBezTo>
                  <a:pt x="1119" y="2311"/>
                  <a:pt x="1986" y="1010"/>
                  <a:pt x="3287" y="1010"/>
                </a:cubicBezTo>
                <a:lnTo>
                  <a:pt x="3470" y="1010"/>
                </a:lnTo>
                <a:cubicBezTo>
                  <a:pt x="3538" y="1010"/>
                  <a:pt x="3584" y="987"/>
                  <a:pt x="3629" y="965"/>
                </a:cubicBezTo>
                <a:close/>
                <a:moveTo>
                  <a:pt x="3732" y="1"/>
                </a:moveTo>
                <a:cubicBezTo>
                  <a:pt x="2807" y="1"/>
                  <a:pt x="1909" y="388"/>
                  <a:pt x="1233" y="1010"/>
                </a:cubicBezTo>
                <a:cubicBezTo>
                  <a:pt x="708" y="1467"/>
                  <a:pt x="297" y="2083"/>
                  <a:pt x="160" y="2722"/>
                </a:cubicBezTo>
                <a:cubicBezTo>
                  <a:pt x="0" y="3521"/>
                  <a:pt x="137" y="4343"/>
                  <a:pt x="548" y="5027"/>
                </a:cubicBezTo>
                <a:cubicBezTo>
                  <a:pt x="1005" y="5758"/>
                  <a:pt x="1689" y="6260"/>
                  <a:pt x="2534" y="6465"/>
                </a:cubicBezTo>
                <a:cubicBezTo>
                  <a:pt x="2771" y="6519"/>
                  <a:pt x="3009" y="6544"/>
                  <a:pt x="3244" y="6544"/>
                </a:cubicBezTo>
                <a:cubicBezTo>
                  <a:pt x="4723" y="6544"/>
                  <a:pt x="6091" y="5539"/>
                  <a:pt x="6642" y="4160"/>
                </a:cubicBezTo>
                <a:cubicBezTo>
                  <a:pt x="6985" y="3293"/>
                  <a:pt x="6985" y="2220"/>
                  <a:pt x="6437" y="1444"/>
                </a:cubicBezTo>
                <a:cubicBezTo>
                  <a:pt x="5980" y="782"/>
                  <a:pt x="5273" y="303"/>
                  <a:pt x="4520" y="97"/>
                </a:cubicBezTo>
                <a:cubicBezTo>
                  <a:pt x="4258" y="32"/>
                  <a:pt x="3994" y="1"/>
                  <a:pt x="3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30" name="Google Shape;230;p15"/>
          <p:cNvGrpSpPr/>
          <p:nvPr/>
        </p:nvGrpSpPr>
        <p:grpSpPr>
          <a:xfrm>
            <a:off x="3720563" y="401338"/>
            <a:ext cx="1597500" cy="438150"/>
            <a:chOff x="3292150" y="368850"/>
            <a:chExt cx="1597500" cy="438150"/>
          </a:xfrm>
        </p:grpSpPr>
        <p:sp>
          <p:nvSpPr>
            <p:cNvPr id="231" name="Google Shape;231;p15"/>
            <p:cNvSpPr/>
            <p:nvPr/>
          </p:nvSpPr>
          <p:spPr>
            <a:xfrm>
              <a:off x="3305825" y="368850"/>
              <a:ext cx="1583825" cy="309250"/>
            </a:xfrm>
            <a:custGeom>
              <a:avLst/>
              <a:gdLst/>
              <a:ahLst/>
              <a:cxnLst/>
              <a:rect l="l" t="t" r="r" b="b"/>
              <a:pathLst>
                <a:path w="63353" h="12370" extrusionOk="0">
                  <a:moveTo>
                    <a:pt x="5481" y="1"/>
                  </a:moveTo>
                  <a:cubicBezTo>
                    <a:pt x="3812" y="1"/>
                    <a:pt x="2124" y="1375"/>
                    <a:pt x="992" y="3795"/>
                  </a:cubicBezTo>
                  <a:cubicBezTo>
                    <a:pt x="627" y="4593"/>
                    <a:pt x="307" y="5484"/>
                    <a:pt x="79" y="6465"/>
                  </a:cubicBezTo>
                  <a:cubicBezTo>
                    <a:pt x="0" y="6810"/>
                    <a:pt x="137" y="7112"/>
                    <a:pt x="275" y="7112"/>
                  </a:cubicBezTo>
                  <a:cubicBezTo>
                    <a:pt x="338" y="7112"/>
                    <a:pt x="401" y="7049"/>
                    <a:pt x="444" y="6899"/>
                  </a:cubicBezTo>
                  <a:cubicBezTo>
                    <a:pt x="1443" y="3513"/>
                    <a:pt x="3409" y="1422"/>
                    <a:pt x="5363" y="1422"/>
                  </a:cubicBezTo>
                  <a:cubicBezTo>
                    <a:pt x="5595" y="1422"/>
                    <a:pt x="5828" y="1451"/>
                    <a:pt x="6059" y="1512"/>
                  </a:cubicBezTo>
                  <a:cubicBezTo>
                    <a:pt x="8410" y="2128"/>
                    <a:pt x="9757" y="6260"/>
                    <a:pt x="11651" y="8634"/>
                  </a:cubicBezTo>
                  <a:cubicBezTo>
                    <a:pt x="12378" y="9530"/>
                    <a:pt x="13180" y="10075"/>
                    <a:pt x="14002" y="10075"/>
                  </a:cubicBezTo>
                  <a:cubicBezTo>
                    <a:pt x="14290" y="10075"/>
                    <a:pt x="14580" y="10008"/>
                    <a:pt x="14870" y="9866"/>
                  </a:cubicBezTo>
                  <a:cubicBezTo>
                    <a:pt x="16102" y="9273"/>
                    <a:pt x="17061" y="7538"/>
                    <a:pt x="18020" y="6009"/>
                  </a:cubicBezTo>
                  <a:cubicBezTo>
                    <a:pt x="19047" y="4388"/>
                    <a:pt x="20119" y="3155"/>
                    <a:pt x="21420" y="2630"/>
                  </a:cubicBezTo>
                  <a:cubicBezTo>
                    <a:pt x="21908" y="2432"/>
                    <a:pt x="22407" y="2333"/>
                    <a:pt x="22904" y="2333"/>
                  </a:cubicBezTo>
                  <a:cubicBezTo>
                    <a:pt x="23665" y="2333"/>
                    <a:pt x="24424" y="2563"/>
                    <a:pt x="25141" y="3018"/>
                  </a:cubicBezTo>
                  <a:cubicBezTo>
                    <a:pt x="26374" y="3772"/>
                    <a:pt x="27332" y="5301"/>
                    <a:pt x="28337" y="6876"/>
                  </a:cubicBezTo>
                  <a:cubicBezTo>
                    <a:pt x="29254" y="8340"/>
                    <a:pt x="30298" y="9783"/>
                    <a:pt x="31507" y="9783"/>
                  </a:cubicBezTo>
                  <a:cubicBezTo>
                    <a:pt x="31561" y="9783"/>
                    <a:pt x="31615" y="9781"/>
                    <a:pt x="31669" y="9775"/>
                  </a:cubicBezTo>
                  <a:cubicBezTo>
                    <a:pt x="32970" y="9661"/>
                    <a:pt x="33997" y="8086"/>
                    <a:pt x="34979" y="6579"/>
                  </a:cubicBezTo>
                  <a:cubicBezTo>
                    <a:pt x="35983" y="5050"/>
                    <a:pt x="36965" y="3749"/>
                    <a:pt x="38197" y="3178"/>
                  </a:cubicBezTo>
                  <a:cubicBezTo>
                    <a:pt x="38736" y="2916"/>
                    <a:pt x="39283" y="2787"/>
                    <a:pt x="39823" y="2787"/>
                  </a:cubicBezTo>
                  <a:cubicBezTo>
                    <a:pt x="40176" y="2787"/>
                    <a:pt x="40525" y="2842"/>
                    <a:pt x="40868" y="2950"/>
                  </a:cubicBezTo>
                  <a:cubicBezTo>
                    <a:pt x="42351" y="3384"/>
                    <a:pt x="43766" y="4753"/>
                    <a:pt x="44885" y="6899"/>
                  </a:cubicBezTo>
                  <a:cubicBezTo>
                    <a:pt x="45798" y="8679"/>
                    <a:pt x="46711" y="10505"/>
                    <a:pt x="48035" y="10802"/>
                  </a:cubicBezTo>
                  <a:cubicBezTo>
                    <a:pt x="48159" y="10832"/>
                    <a:pt x="48282" y="10846"/>
                    <a:pt x="48404" y="10846"/>
                  </a:cubicBezTo>
                  <a:cubicBezTo>
                    <a:pt x="49407" y="10846"/>
                    <a:pt x="50350" y="9892"/>
                    <a:pt x="51185" y="8793"/>
                  </a:cubicBezTo>
                  <a:cubicBezTo>
                    <a:pt x="52189" y="7447"/>
                    <a:pt x="53102" y="5826"/>
                    <a:pt x="54152" y="4593"/>
                  </a:cubicBezTo>
                  <a:cubicBezTo>
                    <a:pt x="54991" y="3583"/>
                    <a:pt x="55910" y="3058"/>
                    <a:pt x="56892" y="3058"/>
                  </a:cubicBezTo>
                  <a:cubicBezTo>
                    <a:pt x="56952" y="3058"/>
                    <a:pt x="57013" y="3060"/>
                    <a:pt x="57074" y="3064"/>
                  </a:cubicBezTo>
                  <a:cubicBezTo>
                    <a:pt x="59082" y="3247"/>
                    <a:pt x="61068" y="5575"/>
                    <a:pt x="62050" y="9136"/>
                  </a:cubicBezTo>
                  <a:cubicBezTo>
                    <a:pt x="62301" y="9980"/>
                    <a:pt x="62483" y="10939"/>
                    <a:pt x="62620" y="11875"/>
                  </a:cubicBezTo>
                  <a:cubicBezTo>
                    <a:pt x="62672" y="12208"/>
                    <a:pt x="62833" y="12370"/>
                    <a:pt x="62989" y="12370"/>
                  </a:cubicBezTo>
                  <a:cubicBezTo>
                    <a:pt x="63175" y="12370"/>
                    <a:pt x="63353" y="12139"/>
                    <a:pt x="63328" y="11692"/>
                  </a:cubicBezTo>
                  <a:cubicBezTo>
                    <a:pt x="63077" y="7287"/>
                    <a:pt x="61251" y="3886"/>
                    <a:pt x="59265" y="2311"/>
                  </a:cubicBezTo>
                  <a:cubicBezTo>
                    <a:pt x="58504" y="1710"/>
                    <a:pt x="57675" y="1382"/>
                    <a:pt x="56852" y="1382"/>
                  </a:cubicBezTo>
                  <a:cubicBezTo>
                    <a:pt x="56613" y="1382"/>
                    <a:pt x="56374" y="1410"/>
                    <a:pt x="56138" y="1466"/>
                  </a:cubicBezTo>
                  <a:cubicBezTo>
                    <a:pt x="54974" y="1740"/>
                    <a:pt x="53969" y="2745"/>
                    <a:pt x="53011" y="4091"/>
                  </a:cubicBezTo>
                  <a:cubicBezTo>
                    <a:pt x="51661" y="5949"/>
                    <a:pt x="50042" y="9126"/>
                    <a:pt x="48361" y="9126"/>
                  </a:cubicBezTo>
                  <a:cubicBezTo>
                    <a:pt x="47853" y="9126"/>
                    <a:pt x="47339" y="8836"/>
                    <a:pt x="46825" y="8131"/>
                  </a:cubicBezTo>
                  <a:cubicBezTo>
                    <a:pt x="46277" y="7378"/>
                    <a:pt x="45844" y="6397"/>
                    <a:pt x="45364" y="5506"/>
                  </a:cubicBezTo>
                  <a:cubicBezTo>
                    <a:pt x="44885" y="4616"/>
                    <a:pt x="44383" y="3817"/>
                    <a:pt x="43835" y="3178"/>
                  </a:cubicBezTo>
                  <a:cubicBezTo>
                    <a:pt x="42922" y="2151"/>
                    <a:pt x="41895" y="1512"/>
                    <a:pt x="40868" y="1238"/>
                  </a:cubicBezTo>
                  <a:cubicBezTo>
                    <a:pt x="40662" y="1192"/>
                    <a:pt x="40480" y="1170"/>
                    <a:pt x="40274" y="1147"/>
                  </a:cubicBezTo>
                  <a:cubicBezTo>
                    <a:pt x="40129" y="1131"/>
                    <a:pt x="39983" y="1123"/>
                    <a:pt x="39838" y="1123"/>
                  </a:cubicBezTo>
                  <a:cubicBezTo>
                    <a:pt x="38729" y="1123"/>
                    <a:pt x="37631" y="1583"/>
                    <a:pt x="36622" y="2471"/>
                  </a:cubicBezTo>
                  <a:cubicBezTo>
                    <a:pt x="35435" y="3521"/>
                    <a:pt x="34522" y="5369"/>
                    <a:pt x="33427" y="6762"/>
                  </a:cubicBezTo>
                  <a:cubicBezTo>
                    <a:pt x="32924" y="7424"/>
                    <a:pt x="32331" y="8017"/>
                    <a:pt x="31715" y="8109"/>
                  </a:cubicBezTo>
                  <a:cubicBezTo>
                    <a:pt x="31668" y="8114"/>
                    <a:pt x="31621" y="8116"/>
                    <a:pt x="31574" y="8116"/>
                  </a:cubicBezTo>
                  <a:cubicBezTo>
                    <a:pt x="31011" y="8116"/>
                    <a:pt x="30486" y="7742"/>
                    <a:pt x="29980" y="7173"/>
                  </a:cubicBezTo>
                  <a:cubicBezTo>
                    <a:pt x="28884" y="5917"/>
                    <a:pt x="28017" y="4000"/>
                    <a:pt x="26921" y="2745"/>
                  </a:cubicBezTo>
                  <a:cubicBezTo>
                    <a:pt x="25702" y="1357"/>
                    <a:pt x="24311" y="664"/>
                    <a:pt x="22919" y="664"/>
                  </a:cubicBezTo>
                  <a:cubicBezTo>
                    <a:pt x="21679" y="664"/>
                    <a:pt x="20439" y="1214"/>
                    <a:pt x="19321" y="2311"/>
                  </a:cubicBezTo>
                  <a:cubicBezTo>
                    <a:pt x="17546" y="4027"/>
                    <a:pt x="15971" y="8410"/>
                    <a:pt x="13941" y="8410"/>
                  </a:cubicBezTo>
                  <a:cubicBezTo>
                    <a:pt x="13595" y="8410"/>
                    <a:pt x="13236" y="8283"/>
                    <a:pt x="12861" y="7994"/>
                  </a:cubicBezTo>
                  <a:cubicBezTo>
                    <a:pt x="11811" y="7196"/>
                    <a:pt x="10944" y="5552"/>
                    <a:pt x="10099" y="4137"/>
                  </a:cubicBezTo>
                  <a:cubicBezTo>
                    <a:pt x="9209" y="2630"/>
                    <a:pt x="8250" y="1147"/>
                    <a:pt x="7109" y="462"/>
                  </a:cubicBezTo>
                  <a:cubicBezTo>
                    <a:pt x="6582" y="150"/>
                    <a:pt x="6033" y="1"/>
                    <a:pt x="5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292150" y="529725"/>
              <a:ext cx="1581425" cy="277275"/>
            </a:xfrm>
            <a:custGeom>
              <a:avLst/>
              <a:gdLst/>
              <a:ahLst/>
              <a:cxnLst/>
              <a:rect l="l" t="t" r="r" b="b"/>
              <a:pathLst>
                <a:path w="63257" h="11091" extrusionOk="0">
                  <a:moveTo>
                    <a:pt x="24358" y="0"/>
                  </a:moveTo>
                  <a:cubicBezTo>
                    <a:pt x="22535" y="0"/>
                    <a:pt x="20839" y="2126"/>
                    <a:pt x="19365" y="4207"/>
                  </a:cubicBezTo>
                  <a:cubicBezTo>
                    <a:pt x="18430" y="5531"/>
                    <a:pt x="17494" y="6946"/>
                    <a:pt x="16467" y="8042"/>
                  </a:cubicBezTo>
                  <a:cubicBezTo>
                    <a:pt x="15711" y="8856"/>
                    <a:pt x="14889" y="9472"/>
                    <a:pt x="14030" y="9472"/>
                  </a:cubicBezTo>
                  <a:cubicBezTo>
                    <a:pt x="13877" y="9472"/>
                    <a:pt x="13723" y="9453"/>
                    <a:pt x="13568" y="9411"/>
                  </a:cubicBezTo>
                  <a:cubicBezTo>
                    <a:pt x="12244" y="9069"/>
                    <a:pt x="11240" y="7106"/>
                    <a:pt x="10349" y="5257"/>
                  </a:cubicBezTo>
                  <a:cubicBezTo>
                    <a:pt x="9436" y="3317"/>
                    <a:pt x="8478" y="1445"/>
                    <a:pt x="7177" y="624"/>
                  </a:cubicBezTo>
                  <a:cubicBezTo>
                    <a:pt x="6656" y="289"/>
                    <a:pt x="6110" y="130"/>
                    <a:pt x="5561" y="130"/>
                  </a:cubicBezTo>
                  <a:cubicBezTo>
                    <a:pt x="3755" y="130"/>
                    <a:pt x="1917" y="1855"/>
                    <a:pt x="831" y="4709"/>
                  </a:cubicBezTo>
                  <a:cubicBezTo>
                    <a:pt x="466" y="5645"/>
                    <a:pt x="215" y="6672"/>
                    <a:pt x="55" y="7791"/>
                  </a:cubicBezTo>
                  <a:cubicBezTo>
                    <a:pt x="0" y="8107"/>
                    <a:pt x="127" y="8307"/>
                    <a:pt x="252" y="8307"/>
                  </a:cubicBezTo>
                  <a:cubicBezTo>
                    <a:pt x="334" y="8307"/>
                    <a:pt x="416" y="8219"/>
                    <a:pt x="443" y="8019"/>
                  </a:cubicBezTo>
                  <a:cubicBezTo>
                    <a:pt x="1151" y="3813"/>
                    <a:pt x="3321" y="1165"/>
                    <a:pt x="5481" y="1165"/>
                  </a:cubicBezTo>
                  <a:cubicBezTo>
                    <a:pt x="5689" y="1165"/>
                    <a:pt x="5897" y="1190"/>
                    <a:pt x="6104" y="1240"/>
                  </a:cubicBezTo>
                  <a:cubicBezTo>
                    <a:pt x="7451" y="1559"/>
                    <a:pt x="8432" y="3089"/>
                    <a:pt x="9322" y="5006"/>
                  </a:cubicBezTo>
                  <a:cubicBezTo>
                    <a:pt x="10235" y="6992"/>
                    <a:pt x="11125" y="9274"/>
                    <a:pt x="12404" y="10393"/>
                  </a:cubicBezTo>
                  <a:cubicBezTo>
                    <a:pt x="12957" y="10881"/>
                    <a:pt x="13509" y="11091"/>
                    <a:pt x="14053" y="11091"/>
                  </a:cubicBezTo>
                  <a:cubicBezTo>
                    <a:pt x="15620" y="11091"/>
                    <a:pt x="17125" y="9358"/>
                    <a:pt x="18430" y="7562"/>
                  </a:cubicBezTo>
                  <a:cubicBezTo>
                    <a:pt x="19388" y="6261"/>
                    <a:pt x="20301" y="4846"/>
                    <a:pt x="21283" y="3682"/>
                  </a:cubicBezTo>
                  <a:cubicBezTo>
                    <a:pt x="22173" y="2632"/>
                    <a:pt x="23154" y="1742"/>
                    <a:pt x="24204" y="1674"/>
                  </a:cubicBezTo>
                  <a:cubicBezTo>
                    <a:pt x="24241" y="1672"/>
                    <a:pt x="24277" y="1671"/>
                    <a:pt x="24313" y="1671"/>
                  </a:cubicBezTo>
                  <a:cubicBezTo>
                    <a:pt x="26764" y="1671"/>
                    <a:pt x="28433" y="6227"/>
                    <a:pt x="30367" y="8544"/>
                  </a:cubicBezTo>
                  <a:cubicBezTo>
                    <a:pt x="31162" y="9494"/>
                    <a:pt x="32035" y="10078"/>
                    <a:pt x="32948" y="10078"/>
                  </a:cubicBezTo>
                  <a:cubicBezTo>
                    <a:pt x="33240" y="10078"/>
                    <a:pt x="33537" y="10018"/>
                    <a:pt x="33837" y="9891"/>
                  </a:cubicBezTo>
                  <a:cubicBezTo>
                    <a:pt x="35001" y="9388"/>
                    <a:pt x="36028" y="7950"/>
                    <a:pt x="36964" y="6535"/>
                  </a:cubicBezTo>
                  <a:cubicBezTo>
                    <a:pt x="37900" y="5120"/>
                    <a:pt x="38858" y="3500"/>
                    <a:pt x="39954" y="2678"/>
                  </a:cubicBezTo>
                  <a:cubicBezTo>
                    <a:pt x="40394" y="2358"/>
                    <a:pt x="40817" y="2213"/>
                    <a:pt x="41238" y="2213"/>
                  </a:cubicBezTo>
                  <a:cubicBezTo>
                    <a:pt x="41297" y="2213"/>
                    <a:pt x="41356" y="2216"/>
                    <a:pt x="41415" y="2221"/>
                  </a:cubicBezTo>
                  <a:cubicBezTo>
                    <a:pt x="41962" y="2267"/>
                    <a:pt x="42510" y="2564"/>
                    <a:pt x="43058" y="3089"/>
                  </a:cubicBezTo>
                  <a:cubicBezTo>
                    <a:pt x="45044" y="5052"/>
                    <a:pt x="46505" y="8932"/>
                    <a:pt x="48673" y="10301"/>
                  </a:cubicBezTo>
                  <a:cubicBezTo>
                    <a:pt x="49029" y="10527"/>
                    <a:pt x="49389" y="10636"/>
                    <a:pt x="49746" y="10636"/>
                  </a:cubicBezTo>
                  <a:cubicBezTo>
                    <a:pt x="50511" y="10636"/>
                    <a:pt x="51261" y="10132"/>
                    <a:pt x="51914" y="9183"/>
                  </a:cubicBezTo>
                  <a:cubicBezTo>
                    <a:pt x="52508" y="8270"/>
                    <a:pt x="53010" y="7129"/>
                    <a:pt x="53603" y="6170"/>
                  </a:cubicBezTo>
                  <a:cubicBezTo>
                    <a:pt x="54037" y="5440"/>
                    <a:pt x="54562" y="4869"/>
                    <a:pt x="55087" y="4481"/>
                  </a:cubicBezTo>
                  <a:cubicBezTo>
                    <a:pt x="55718" y="4036"/>
                    <a:pt x="56388" y="3821"/>
                    <a:pt x="57060" y="3821"/>
                  </a:cubicBezTo>
                  <a:cubicBezTo>
                    <a:pt x="58697" y="3821"/>
                    <a:pt x="60345" y="5096"/>
                    <a:pt x="61478" y="7425"/>
                  </a:cubicBezTo>
                  <a:cubicBezTo>
                    <a:pt x="61889" y="8247"/>
                    <a:pt x="62231" y="9206"/>
                    <a:pt x="62528" y="10165"/>
                  </a:cubicBezTo>
                  <a:cubicBezTo>
                    <a:pt x="62600" y="10388"/>
                    <a:pt x="62716" y="10486"/>
                    <a:pt x="62831" y="10486"/>
                  </a:cubicBezTo>
                  <a:cubicBezTo>
                    <a:pt x="63046" y="10486"/>
                    <a:pt x="63256" y="10145"/>
                    <a:pt x="63167" y="9640"/>
                  </a:cubicBezTo>
                  <a:cubicBezTo>
                    <a:pt x="62345" y="4938"/>
                    <a:pt x="59652" y="2335"/>
                    <a:pt x="57301" y="2153"/>
                  </a:cubicBezTo>
                  <a:cubicBezTo>
                    <a:pt x="57215" y="2146"/>
                    <a:pt x="57129" y="2143"/>
                    <a:pt x="57042" y="2143"/>
                  </a:cubicBezTo>
                  <a:cubicBezTo>
                    <a:pt x="55917" y="2143"/>
                    <a:pt x="54784" y="2697"/>
                    <a:pt x="53809" y="3842"/>
                  </a:cubicBezTo>
                  <a:cubicBezTo>
                    <a:pt x="53170" y="4572"/>
                    <a:pt x="52668" y="5599"/>
                    <a:pt x="52143" y="6581"/>
                  </a:cubicBezTo>
                  <a:cubicBezTo>
                    <a:pt x="51640" y="7517"/>
                    <a:pt x="51093" y="8430"/>
                    <a:pt x="50408" y="8795"/>
                  </a:cubicBezTo>
                  <a:cubicBezTo>
                    <a:pt x="50202" y="8908"/>
                    <a:pt x="49997" y="8958"/>
                    <a:pt x="49793" y="8958"/>
                  </a:cubicBezTo>
                  <a:cubicBezTo>
                    <a:pt x="49044" y="8958"/>
                    <a:pt x="48314" y="8278"/>
                    <a:pt x="47669" y="7471"/>
                  </a:cubicBezTo>
                  <a:cubicBezTo>
                    <a:pt x="46687" y="6216"/>
                    <a:pt x="45797" y="4664"/>
                    <a:pt x="44861" y="3317"/>
                  </a:cubicBezTo>
                  <a:cubicBezTo>
                    <a:pt x="43925" y="1993"/>
                    <a:pt x="42898" y="829"/>
                    <a:pt x="41734" y="555"/>
                  </a:cubicBezTo>
                  <a:cubicBezTo>
                    <a:pt x="41620" y="532"/>
                    <a:pt x="41529" y="509"/>
                    <a:pt x="41415" y="509"/>
                  </a:cubicBezTo>
                  <a:cubicBezTo>
                    <a:pt x="41362" y="505"/>
                    <a:pt x="41309" y="503"/>
                    <a:pt x="41256" y="503"/>
                  </a:cubicBezTo>
                  <a:cubicBezTo>
                    <a:pt x="40218" y="503"/>
                    <a:pt x="39225" y="1342"/>
                    <a:pt x="38356" y="2450"/>
                  </a:cubicBezTo>
                  <a:cubicBezTo>
                    <a:pt x="36694" y="4572"/>
                    <a:pt x="34980" y="8397"/>
                    <a:pt x="32905" y="8397"/>
                  </a:cubicBezTo>
                  <a:cubicBezTo>
                    <a:pt x="32614" y="8397"/>
                    <a:pt x="32317" y="8321"/>
                    <a:pt x="32011" y="8156"/>
                  </a:cubicBezTo>
                  <a:cubicBezTo>
                    <a:pt x="30847" y="7517"/>
                    <a:pt x="29865" y="5851"/>
                    <a:pt x="28929" y="4367"/>
                  </a:cubicBezTo>
                  <a:cubicBezTo>
                    <a:pt x="27948" y="2769"/>
                    <a:pt x="26921" y="1149"/>
                    <a:pt x="25688" y="395"/>
                  </a:cubicBezTo>
                  <a:cubicBezTo>
                    <a:pt x="25238" y="122"/>
                    <a:pt x="24795" y="0"/>
                    <a:pt x="24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3" name="Google Shape;233;p15"/>
          <p:cNvSpPr/>
          <p:nvPr/>
        </p:nvSpPr>
        <p:spPr>
          <a:xfrm>
            <a:off x="3585831" y="3984000"/>
            <a:ext cx="1972343" cy="187724"/>
          </a:xfrm>
          <a:custGeom>
            <a:avLst/>
            <a:gdLst/>
            <a:ahLst/>
            <a:cxnLst/>
            <a:rect l="l" t="t" r="r" b="b"/>
            <a:pathLst>
              <a:path w="52659" h="5012" extrusionOk="0">
                <a:moveTo>
                  <a:pt x="50888" y="1005"/>
                </a:moveTo>
                <a:cubicBezTo>
                  <a:pt x="51166" y="1005"/>
                  <a:pt x="51346" y="1189"/>
                  <a:pt x="51449" y="1567"/>
                </a:cubicBezTo>
                <a:cubicBezTo>
                  <a:pt x="51655" y="2298"/>
                  <a:pt x="51495" y="2777"/>
                  <a:pt x="50879" y="3233"/>
                </a:cubicBezTo>
                <a:cubicBezTo>
                  <a:pt x="50730" y="3336"/>
                  <a:pt x="50610" y="3393"/>
                  <a:pt x="50496" y="3393"/>
                </a:cubicBezTo>
                <a:cubicBezTo>
                  <a:pt x="50382" y="3393"/>
                  <a:pt x="50274" y="3336"/>
                  <a:pt x="50148" y="3211"/>
                </a:cubicBezTo>
                <a:cubicBezTo>
                  <a:pt x="49851" y="2914"/>
                  <a:pt x="49600" y="2572"/>
                  <a:pt x="49349" y="2252"/>
                </a:cubicBezTo>
                <a:cubicBezTo>
                  <a:pt x="49144" y="1978"/>
                  <a:pt x="49235" y="1681"/>
                  <a:pt x="49349" y="1430"/>
                </a:cubicBezTo>
                <a:cubicBezTo>
                  <a:pt x="49829" y="1293"/>
                  <a:pt x="50194" y="1179"/>
                  <a:pt x="50582" y="1065"/>
                </a:cubicBezTo>
                <a:cubicBezTo>
                  <a:pt x="50695" y="1025"/>
                  <a:pt x="50797" y="1005"/>
                  <a:pt x="50888" y="1005"/>
                </a:cubicBezTo>
                <a:close/>
                <a:moveTo>
                  <a:pt x="2374" y="1240"/>
                </a:moveTo>
                <a:cubicBezTo>
                  <a:pt x="2452" y="1240"/>
                  <a:pt x="2536" y="1250"/>
                  <a:pt x="2626" y="1270"/>
                </a:cubicBezTo>
                <a:cubicBezTo>
                  <a:pt x="3265" y="1385"/>
                  <a:pt x="3585" y="1681"/>
                  <a:pt x="3653" y="2320"/>
                </a:cubicBezTo>
                <a:cubicBezTo>
                  <a:pt x="3699" y="2823"/>
                  <a:pt x="3288" y="3576"/>
                  <a:pt x="2831" y="3804"/>
                </a:cubicBezTo>
                <a:cubicBezTo>
                  <a:pt x="2694" y="3873"/>
                  <a:pt x="2535" y="3895"/>
                  <a:pt x="2466" y="3918"/>
                </a:cubicBezTo>
                <a:cubicBezTo>
                  <a:pt x="1530" y="3918"/>
                  <a:pt x="1051" y="3279"/>
                  <a:pt x="1302" y="2480"/>
                </a:cubicBezTo>
                <a:cubicBezTo>
                  <a:pt x="1393" y="2183"/>
                  <a:pt x="1576" y="1910"/>
                  <a:pt x="1736" y="1636"/>
                </a:cubicBezTo>
                <a:cubicBezTo>
                  <a:pt x="1896" y="1368"/>
                  <a:pt x="2098" y="1240"/>
                  <a:pt x="2374" y="1240"/>
                </a:cubicBezTo>
                <a:close/>
                <a:moveTo>
                  <a:pt x="50846" y="1"/>
                </a:moveTo>
                <a:cubicBezTo>
                  <a:pt x="50725" y="1"/>
                  <a:pt x="50598" y="13"/>
                  <a:pt x="50468" y="38"/>
                </a:cubicBezTo>
                <a:cubicBezTo>
                  <a:pt x="50331" y="61"/>
                  <a:pt x="50194" y="84"/>
                  <a:pt x="50057" y="84"/>
                </a:cubicBezTo>
                <a:cubicBezTo>
                  <a:pt x="50031" y="83"/>
                  <a:pt x="50005" y="82"/>
                  <a:pt x="49980" y="82"/>
                </a:cubicBezTo>
                <a:cubicBezTo>
                  <a:pt x="49397" y="82"/>
                  <a:pt x="48900" y="332"/>
                  <a:pt x="48550" y="791"/>
                </a:cubicBezTo>
                <a:cubicBezTo>
                  <a:pt x="48368" y="1042"/>
                  <a:pt x="48185" y="1179"/>
                  <a:pt x="47866" y="1202"/>
                </a:cubicBezTo>
                <a:cubicBezTo>
                  <a:pt x="45446" y="1385"/>
                  <a:pt x="43049" y="1658"/>
                  <a:pt x="40630" y="1773"/>
                </a:cubicBezTo>
                <a:cubicBezTo>
                  <a:pt x="36773" y="1955"/>
                  <a:pt x="32938" y="2047"/>
                  <a:pt x="29080" y="2138"/>
                </a:cubicBezTo>
                <a:cubicBezTo>
                  <a:pt x="28270" y="2155"/>
                  <a:pt x="27455" y="2163"/>
                  <a:pt x="26639" y="2163"/>
                </a:cubicBezTo>
                <a:cubicBezTo>
                  <a:pt x="25319" y="2163"/>
                  <a:pt x="23993" y="2143"/>
                  <a:pt x="22666" y="2115"/>
                </a:cubicBezTo>
                <a:cubicBezTo>
                  <a:pt x="19311" y="2069"/>
                  <a:pt x="15979" y="1955"/>
                  <a:pt x="12623" y="1887"/>
                </a:cubicBezTo>
                <a:cubicBezTo>
                  <a:pt x="12200" y="1882"/>
                  <a:pt x="11778" y="1881"/>
                  <a:pt x="11357" y="1881"/>
                </a:cubicBezTo>
                <a:cubicBezTo>
                  <a:pt x="9571" y="1881"/>
                  <a:pt x="7795" y="1914"/>
                  <a:pt x="6004" y="1932"/>
                </a:cubicBezTo>
                <a:cubicBezTo>
                  <a:pt x="5570" y="1955"/>
                  <a:pt x="5137" y="2047"/>
                  <a:pt x="4703" y="2092"/>
                </a:cubicBezTo>
                <a:cubicBezTo>
                  <a:pt x="4498" y="1658"/>
                  <a:pt x="4383" y="1179"/>
                  <a:pt x="4087" y="905"/>
                </a:cubicBezTo>
                <a:cubicBezTo>
                  <a:pt x="3767" y="609"/>
                  <a:pt x="3288" y="494"/>
                  <a:pt x="2854" y="312"/>
                </a:cubicBezTo>
                <a:cubicBezTo>
                  <a:pt x="2854" y="312"/>
                  <a:pt x="2831" y="289"/>
                  <a:pt x="2808" y="289"/>
                </a:cubicBezTo>
                <a:cubicBezTo>
                  <a:pt x="2634" y="202"/>
                  <a:pt x="2463" y="160"/>
                  <a:pt x="2295" y="160"/>
                </a:cubicBezTo>
                <a:cubicBezTo>
                  <a:pt x="2067" y="160"/>
                  <a:pt x="1844" y="236"/>
                  <a:pt x="1622" y="380"/>
                </a:cubicBezTo>
                <a:cubicBezTo>
                  <a:pt x="868" y="860"/>
                  <a:pt x="457" y="1567"/>
                  <a:pt x="229" y="2412"/>
                </a:cubicBezTo>
                <a:cubicBezTo>
                  <a:pt x="1" y="3188"/>
                  <a:pt x="184" y="3850"/>
                  <a:pt x="777" y="4375"/>
                </a:cubicBezTo>
                <a:cubicBezTo>
                  <a:pt x="1222" y="4770"/>
                  <a:pt x="1727" y="5011"/>
                  <a:pt x="2283" y="5011"/>
                </a:cubicBezTo>
                <a:cubicBezTo>
                  <a:pt x="2496" y="5011"/>
                  <a:pt x="2717" y="4976"/>
                  <a:pt x="2945" y="4900"/>
                </a:cubicBezTo>
                <a:cubicBezTo>
                  <a:pt x="3767" y="4626"/>
                  <a:pt x="4361" y="4078"/>
                  <a:pt x="4543" y="3074"/>
                </a:cubicBezTo>
                <a:cubicBezTo>
                  <a:pt x="5274" y="3028"/>
                  <a:pt x="5981" y="2914"/>
                  <a:pt x="6666" y="2914"/>
                </a:cubicBezTo>
                <a:cubicBezTo>
                  <a:pt x="9222" y="2937"/>
                  <a:pt x="11756" y="2982"/>
                  <a:pt x="14312" y="3051"/>
                </a:cubicBezTo>
                <a:cubicBezTo>
                  <a:pt x="18031" y="3140"/>
                  <a:pt x="21758" y="3200"/>
                  <a:pt x="25490" y="3200"/>
                </a:cubicBezTo>
                <a:cubicBezTo>
                  <a:pt x="27508" y="3200"/>
                  <a:pt x="29527" y="3182"/>
                  <a:pt x="31546" y="3142"/>
                </a:cubicBezTo>
                <a:cubicBezTo>
                  <a:pt x="36590" y="3051"/>
                  <a:pt x="41611" y="2937"/>
                  <a:pt x="46610" y="2320"/>
                </a:cubicBezTo>
                <a:cubicBezTo>
                  <a:pt x="47135" y="2275"/>
                  <a:pt x="47637" y="2252"/>
                  <a:pt x="48025" y="2206"/>
                </a:cubicBezTo>
                <a:cubicBezTo>
                  <a:pt x="48528" y="2823"/>
                  <a:pt x="48916" y="3393"/>
                  <a:pt x="49372" y="3895"/>
                </a:cubicBezTo>
                <a:cubicBezTo>
                  <a:pt x="49706" y="4252"/>
                  <a:pt x="50069" y="4423"/>
                  <a:pt x="50440" y="4423"/>
                </a:cubicBezTo>
                <a:cubicBezTo>
                  <a:pt x="50805" y="4423"/>
                  <a:pt x="51178" y="4258"/>
                  <a:pt x="51540" y="3941"/>
                </a:cubicBezTo>
                <a:cubicBezTo>
                  <a:pt x="52362" y="3233"/>
                  <a:pt x="52659" y="2389"/>
                  <a:pt x="52385" y="1316"/>
                </a:cubicBezTo>
                <a:cubicBezTo>
                  <a:pt x="52168" y="488"/>
                  <a:pt x="51611" y="1"/>
                  <a:pt x="508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165" indent="0">
              <a:buNone/>
              <a:defRPr sz="900"/>
            </a:lvl3pPr>
            <a:lvl4pPr marL="1028065" indent="0">
              <a:buNone/>
              <a:defRPr sz="825"/>
            </a:lvl4pPr>
            <a:lvl5pPr marL="1370965" indent="0">
              <a:buNone/>
              <a:defRPr sz="825"/>
            </a:lvl5pPr>
            <a:lvl6pPr marL="1713230" indent="0">
              <a:buNone/>
              <a:defRPr sz="825"/>
            </a:lvl6pPr>
            <a:lvl7pPr marL="2056130" indent="0">
              <a:buNone/>
              <a:defRPr sz="825"/>
            </a:lvl7pPr>
            <a:lvl8pPr marL="2399030" indent="0">
              <a:buNone/>
              <a:defRPr sz="825"/>
            </a:lvl8pPr>
            <a:lvl9pPr marL="274129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165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230" indent="0">
              <a:buNone/>
              <a:defRPr sz="1500"/>
            </a:lvl6pPr>
            <a:lvl7pPr marL="2056130" indent="0">
              <a:buNone/>
              <a:defRPr sz="1500"/>
            </a:lvl7pPr>
            <a:lvl8pPr marL="2399030" indent="0">
              <a:buNone/>
              <a:defRPr sz="1500"/>
            </a:lvl8pPr>
            <a:lvl9pPr marL="27412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165" indent="0">
              <a:buNone/>
              <a:defRPr sz="900"/>
            </a:lvl3pPr>
            <a:lvl4pPr marL="1028065" indent="0">
              <a:buNone/>
              <a:defRPr sz="825"/>
            </a:lvl4pPr>
            <a:lvl5pPr marL="1370965" indent="0">
              <a:buNone/>
              <a:defRPr sz="825"/>
            </a:lvl5pPr>
            <a:lvl6pPr marL="1713230" indent="0">
              <a:buNone/>
              <a:defRPr sz="825"/>
            </a:lvl6pPr>
            <a:lvl7pPr marL="2056130" indent="0">
              <a:buNone/>
              <a:defRPr sz="825"/>
            </a:lvl7pPr>
            <a:lvl8pPr marL="2399030" indent="0">
              <a:buNone/>
              <a:defRPr sz="825"/>
            </a:lvl8pPr>
            <a:lvl9pPr marL="2741295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39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403361"/>
            <a:ext cx="5111752" cy="1136650"/>
          </a:xfrm>
        </p:spPr>
        <p:txBody>
          <a:bodyPr anchor="b">
            <a:noAutofit/>
          </a:bodyPr>
          <a:lstStyle>
            <a:lvl1pPr algn="ctr">
              <a:defRPr sz="4125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2743210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718" y="3778247"/>
            <a:ext cx="413375" cy="209550"/>
          </a:xfrm>
        </p:spPr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14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66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2884552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57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8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7" name="Google Shape;397;p28"/>
          <p:cNvSpPr txBox="1">
            <a:spLocks noGrp="1"/>
          </p:cNvSpPr>
          <p:nvPr>
            <p:ph type="subTitle" idx="1"/>
          </p:nvPr>
        </p:nvSpPr>
        <p:spPr>
          <a:xfrm>
            <a:off x="3219038" y="2248675"/>
            <a:ext cx="2706000" cy="20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28"/>
          <p:cNvSpPr/>
          <p:nvPr/>
        </p:nvSpPr>
        <p:spPr>
          <a:xfrm rot="5400000">
            <a:off x="-22537" y="3836769"/>
            <a:ext cx="1239832" cy="1373643"/>
          </a:xfrm>
          <a:custGeom>
            <a:avLst/>
            <a:gdLst/>
            <a:ahLst/>
            <a:cxnLst/>
            <a:rect l="l" t="t" r="r" b="b"/>
            <a:pathLst>
              <a:path w="31299" h="34677" extrusionOk="0">
                <a:moveTo>
                  <a:pt x="23401" y="1"/>
                </a:moveTo>
                <a:cubicBezTo>
                  <a:pt x="23254" y="1"/>
                  <a:pt x="23110" y="69"/>
                  <a:pt x="23019" y="196"/>
                </a:cubicBezTo>
                <a:cubicBezTo>
                  <a:pt x="17385" y="8101"/>
                  <a:pt x="12498" y="16420"/>
                  <a:pt x="7825" y="24580"/>
                </a:cubicBezTo>
                <a:cubicBezTo>
                  <a:pt x="10049" y="18042"/>
                  <a:pt x="13514" y="11593"/>
                  <a:pt x="16885" y="5320"/>
                </a:cubicBezTo>
                <a:cubicBezTo>
                  <a:pt x="17002" y="5100"/>
                  <a:pt x="16927" y="4827"/>
                  <a:pt x="16711" y="4699"/>
                </a:cubicBezTo>
                <a:cubicBezTo>
                  <a:pt x="16637" y="4655"/>
                  <a:pt x="16555" y="4634"/>
                  <a:pt x="16474" y="4634"/>
                </a:cubicBezTo>
                <a:cubicBezTo>
                  <a:pt x="16321" y="4634"/>
                  <a:pt x="16172" y="4709"/>
                  <a:pt x="16083" y="4845"/>
                </a:cubicBezTo>
                <a:lnTo>
                  <a:pt x="5518" y="21029"/>
                </a:lnTo>
                <a:lnTo>
                  <a:pt x="11606" y="4133"/>
                </a:lnTo>
                <a:cubicBezTo>
                  <a:pt x="11681" y="3922"/>
                  <a:pt x="11597" y="3689"/>
                  <a:pt x="11408" y="3574"/>
                </a:cubicBezTo>
                <a:cubicBezTo>
                  <a:pt x="11333" y="3530"/>
                  <a:pt x="11250" y="3508"/>
                  <a:pt x="11167" y="3508"/>
                </a:cubicBezTo>
                <a:cubicBezTo>
                  <a:pt x="11039" y="3508"/>
                  <a:pt x="10913" y="3560"/>
                  <a:pt x="10822" y="3660"/>
                </a:cubicBezTo>
                <a:cubicBezTo>
                  <a:pt x="6207" y="8720"/>
                  <a:pt x="3113" y="14528"/>
                  <a:pt x="122" y="20146"/>
                </a:cubicBezTo>
                <a:cubicBezTo>
                  <a:pt x="0" y="20373"/>
                  <a:pt x="87" y="20656"/>
                  <a:pt x="314" y="20777"/>
                </a:cubicBezTo>
                <a:cubicBezTo>
                  <a:pt x="384" y="20815"/>
                  <a:pt x="459" y="20832"/>
                  <a:pt x="533" y="20832"/>
                </a:cubicBezTo>
                <a:cubicBezTo>
                  <a:pt x="700" y="20832"/>
                  <a:pt x="862" y="20741"/>
                  <a:pt x="945" y="20585"/>
                </a:cubicBezTo>
                <a:cubicBezTo>
                  <a:pt x="3538" y="15716"/>
                  <a:pt x="6208" y="10702"/>
                  <a:pt x="9872" y="6194"/>
                </a:cubicBezTo>
                <a:lnTo>
                  <a:pt x="9872" y="6194"/>
                </a:lnTo>
                <a:lnTo>
                  <a:pt x="3289" y="24468"/>
                </a:lnTo>
                <a:cubicBezTo>
                  <a:pt x="3209" y="24689"/>
                  <a:pt x="3308" y="24937"/>
                  <a:pt x="3520" y="25043"/>
                </a:cubicBezTo>
                <a:cubicBezTo>
                  <a:pt x="3587" y="25076"/>
                  <a:pt x="3658" y="25092"/>
                  <a:pt x="3728" y="25092"/>
                </a:cubicBezTo>
                <a:cubicBezTo>
                  <a:pt x="3881" y="25092"/>
                  <a:pt x="4030" y="25016"/>
                  <a:pt x="4119" y="24880"/>
                </a:cubicBezTo>
                <a:lnTo>
                  <a:pt x="11559" y="13480"/>
                </a:lnTo>
                <a:lnTo>
                  <a:pt x="11559" y="13480"/>
                </a:lnTo>
                <a:cubicBezTo>
                  <a:pt x="9157" y="18318"/>
                  <a:pt x="7037" y="23243"/>
                  <a:pt x="5759" y="28230"/>
                </a:cubicBezTo>
                <a:cubicBezTo>
                  <a:pt x="5702" y="28456"/>
                  <a:pt x="5820" y="28690"/>
                  <a:pt x="6036" y="28778"/>
                </a:cubicBezTo>
                <a:cubicBezTo>
                  <a:pt x="6093" y="28801"/>
                  <a:pt x="6153" y="28812"/>
                  <a:pt x="6211" y="28812"/>
                </a:cubicBezTo>
                <a:cubicBezTo>
                  <a:pt x="6375" y="28812"/>
                  <a:pt x="6531" y="28726"/>
                  <a:pt x="6616" y="28576"/>
                </a:cubicBezTo>
                <a:cubicBezTo>
                  <a:pt x="10970" y="20944"/>
                  <a:pt x="15445" y="13095"/>
                  <a:pt x="20485" y="5524"/>
                </a:cubicBezTo>
                <a:lnTo>
                  <a:pt x="20485" y="5524"/>
                </a:lnTo>
                <a:lnTo>
                  <a:pt x="11099" y="25316"/>
                </a:lnTo>
                <a:cubicBezTo>
                  <a:pt x="9742" y="28178"/>
                  <a:pt x="8337" y="31138"/>
                  <a:pt x="7829" y="34132"/>
                </a:cubicBezTo>
                <a:cubicBezTo>
                  <a:pt x="7794" y="34340"/>
                  <a:pt x="7902" y="34546"/>
                  <a:pt x="8096" y="34634"/>
                </a:cubicBezTo>
                <a:cubicBezTo>
                  <a:pt x="8157" y="34662"/>
                  <a:pt x="8223" y="34677"/>
                  <a:pt x="8289" y="34677"/>
                </a:cubicBezTo>
                <a:cubicBezTo>
                  <a:pt x="8425" y="34677"/>
                  <a:pt x="8557" y="34616"/>
                  <a:pt x="8648" y="34507"/>
                </a:cubicBezTo>
                <a:cubicBezTo>
                  <a:pt x="10109" y="32737"/>
                  <a:pt x="11234" y="30802"/>
                  <a:pt x="12322" y="28931"/>
                </a:cubicBezTo>
                <a:lnTo>
                  <a:pt x="18208" y="18813"/>
                </a:lnTo>
                <a:lnTo>
                  <a:pt x="18208" y="18813"/>
                </a:lnTo>
                <a:cubicBezTo>
                  <a:pt x="17563" y="20269"/>
                  <a:pt x="16955" y="21727"/>
                  <a:pt x="16402" y="23192"/>
                </a:cubicBezTo>
                <a:cubicBezTo>
                  <a:pt x="16316" y="23414"/>
                  <a:pt x="16414" y="23665"/>
                  <a:pt x="16626" y="23772"/>
                </a:cubicBezTo>
                <a:cubicBezTo>
                  <a:pt x="16693" y="23806"/>
                  <a:pt x="16766" y="23823"/>
                  <a:pt x="16837" y="23823"/>
                </a:cubicBezTo>
                <a:cubicBezTo>
                  <a:pt x="16990" y="23823"/>
                  <a:pt x="17139" y="23747"/>
                  <a:pt x="17228" y="23611"/>
                </a:cubicBezTo>
                <a:lnTo>
                  <a:pt x="26629" y="9151"/>
                </a:lnTo>
                <a:lnTo>
                  <a:pt x="20327" y="24563"/>
                </a:lnTo>
                <a:cubicBezTo>
                  <a:pt x="20237" y="24783"/>
                  <a:pt x="20327" y="25034"/>
                  <a:pt x="20534" y="25149"/>
                </a:cubicBezTo>
                <a:cubicBezTo>
                  <a:pt x="20604" y="25188"/>
                  <a:pt x="20681" y="25206"/>
                  <a:pt x="20757" y="25206"/>
                </a:cubicBezTo>
                <a:cubicBezTo>
                  <a:pt x="20904" y="25206"/>
                  <a:pt x="21049" y="25136"/>
                  <a:pt x="21140" y="25008"/>
                </a:cubicBezTo>
                <a:lnTo>
                  <a:pt x="29586" y="13005"/>
                </a:lnTo>
                <a:lnTo>
                  <a:pt x="28599" y="17223"/>
                </a:lnTo>
                <a:cubicBezTo>
                  <a:pt x="28548" y="17441"/>
                  <a:pt x="28658" y="17664"/>
                  <a:pt x="28863" y="17755"/>
                </a:cubicBezTo>
                <a:cubicBezTo>
                  <a:pt x="28924" y="17783"/>
                  <a:pt x="28989" y="17796"/>
                  <a:pt x="29054" y="17796"/>
                </a:cubicBezTo>
                <a:cubicBezTo>
                  <a:pt x="29201" y="17796"/>
                  <a:pt x="29345" y="17726"/>
                  <a:pt x="29435" y="17599"/>
                </a:cubicBezTo>
                <a:lnTo>
                  <a:pt x="31150" y="15165"/>
                </a:lnTo>
                <a:cubicBezTo>
                  <a:pt x="31298" y="14954"/>
                  <a:pt x="31248" y="14664"/>
                  <a:pt x="31038" y="14515"/>
                </a:cubicBezTo>
                <a:cubicBezTo>
                  <a:pt x="30956" y="14458"/>
                  <a:pt x="30862" y="14431"/>
                  <a:pt x="30769" y="14431"/>
                </a:cubicBezTo>
                <a:cubicBezTo>
                  <a:pt x="30623" y="14431"/>
                  <a:pt x="30479" y="14500"/>
                  <a:pt x="30387" y="14628"/>
                </a:cubicBezTo>
                <a:lnTo>
                  <a:pt x="30053" y="15102"/>
                </a:lnTo>
                <a:lnTo>
                  <a:pt x="31042" y="10878"/>
                </a:lnTo>
                <a:cubicBezTo>
                  <a:pt x="31092" y="10660"/>
                  <a:pt x="30983" y="10437"/>
                  <a:pt x="30778" y="10346"/>
                </a:cubicBezTo>
                <a:cubicBezTo>
                  <a:pt x="30716" y="10319"/>
                  <a:pt x="30651" y="10306"/>
                  <a:pt x="30587" y="10306"/>
                </a:cubicBezTo>
                <a:cubicBezTo>
                  <a:pt x="30439" y="10306"/>
                  <a:pt x="30296" y="10376"/>
                  <a:pt x="30206" y="10503"/>
                </a:cubicBezTo>
                <a:lnTo>
                  <a:pt x="22751" y="21098"/>
                </a:lnTo>
                <a:lnTo>
                  <a:pt x="29360" y="4936"/>
                </a:lnTo>
                <a:cubicBezTo>
                  <a:pt x="29452" y="4713"/>
                  <a:pt x="29358" y="4458"/>
                  <a:pt x="29144" y="4346"/>
                </a:cubicBezTo>
                <a:cubicBezTo>
                  <a:pt x="29076" y="4310"/>
                  <a:pt x="29002" y="4293"/>
                  <a:pt x="28929" y="4293"/>
                </a:cubicBezTo>
                <a:cubicBezTo>
                  <a:pt x="28776" y="4293"/>
                  <a:pt x="28626" y="4368"/>
                  <a:pt x="28537" y="4506"/>
                </a:cubicBezTo>
                <a:lnTo>
                  <a:pt x="19217" y="18842"/>
                </a:lnTo>
                <a:cubicBezTo>
                  <a:pt x="21275" y="14250"/>
                  <a:pt x="23712" y="9703"/>
                  <a:pt x="26087" y="5267"/>
                </a:cubicBezTo>
                <a:cubicBezTo>
                  <a:pt x="26208" y="5043"/>
                  <a:pt x="26127" y="4764"/>
                  <a:pt x="25904" y="4640"/>
                </a:cubicBezTo>
                <a:cubicBezTo>
                  <a:pt x="25831" y="4600"/>
                  <a:pt x="25753" y="4581"/>
                  <a:pt x="25676" y="4581"/>
                </a:cubicBezTo>
                <a:cubicBezTo>
                  <a:pt x="25516" y="4581"/>
                  <a:pt x="25360" y="4664"/>
                  <a:pt x="25274" y="4813"/>
                </a:cubicBezTo>
                <a:lnTo>
                  <a:pt x="11516" y="28463"/>
                </a:lnTo>
                <a:cubicBezTo>
                  <a:pt x="10811" y="29677"/>
                  <a:pt x="10087" y="30920"/>
                  <a:pt x="9271" y="32116"/>
                </a:cubicBezTo>
                <a:cubicBezTo>
                  <a:pt x="9926" y="29966"/>
                  <a:pt x="10947" y="27814"/>
                  <a:pt x="11941" y="25716"/>
                </a:cubicBezTo>
                <a:lnTo>
                  <a:pt x="23820" y="667"/>
                </a:lnTo>
                <a:cubicBezTo>
                  <a:pt x="23924" y="449"/>
                  <a:pt x="23844" y="188"/>
                  <a:pt x="23635" y="64"/>
                </a:cubicBezTo>
                <a:cubicBezTo>
                  <a:pt x="23562" y="21"/>
                  <a:pt x="23481" y="1"/>
                  <a:pt x="23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7406600" y="606663"/>
            <a:ext cx="1597500" cy="438150"/>
            <a:chOff x="3292150" y="368850"/>
            <a:chExt cx="1597500" cy="438150"/>
          </a:xfrm>
        </p:grpSpPr>
        <p:sp>
          <p:nvSpPr>
            <p:cNvPr id="400" name="Google Shape;400;p28"/>
            <p:cNvSpPr/>
            <p:nvPr/>
          </p:nvSpPr>
          <p:spPr>
            <a:xfrm>
              <a:off x="3305825" y="368850"/>
              <a:ext cx="1583825" cy="309250"/>
            </a:xfrm>
            <a:custGeom>
              <a:avLst/>
              <a:gdLst/>
              <a:ahLst/>
              <a:cxnLst/>
              <a:rect l="l" t="t" r="r" b="b"/>
              <a:pathLst>
                <a:path w="63353" h="12370" extrusionOk="0">
                  <a:moveTo>
                    <a:pt x="5481" y="1"/>
                  </a:moveTo>
                  <a:cubicBezTo>
                    <a:pt x="3812" y="1"/>
                    <a:pt x="2124" y="1375"/>
                    <a:pt x="992" y="3795"/>
                  </a:cubicBezTo>
                  <a:cubicBezTo>
                    <a:pt x="627" y="4593"/>
                    <a:pt x="307" y="5484"/>
                    <a:pt x="79" y="6465"/>
                  </a:cubicBezTo>
                  <a:cubicBezTo>
                    <a:pt x="0" y="6810"/>
                    <a:pt x="137" y="7112"/>
                    <a:pt x="275" y="7112"/>
                  </a:cubicBezTo>
                  <a:cubicBezTo>
                    <a:pt x="338" y="7112"/>
                    <a:pt x="401" y="7049"/>
                    <a:pt x="444" y="6899"/>
                  </a:cubicBezTo>
                  <a:cubicBezTo>
                    <a:pt x="1443" y="3513"/>
                    <a:pt x="3409" y="1422"/>
                    <a:pt x="5363" y="1422"/>
                  </a:cubicBezTo>
                  <a:cubicBezTo>
                    <a:pt x="5595" y="1422"/>
                    <a:pt x="5828" y="1451"/>
                    <a:pt x="6059" y="1512"/>
                  </a:cubicBezTo>
                  <a:cubicBezTo>
                    <a:pt x="8410" y="2128"/>
                    <a:pt x="9757" y="6260"/>
                    <a:pt x="11651" y="8634"/>
                  </a:cubicBezTo>
                  <a:cubicBezTo>
                    <a:pt x="12378" y="9530"/>
                    <a:pt x="13180" y="10075"/>
                    <a:pt x="14002" y="10075"/>
                  </a:cubicBezTo>
                  <a:cubicBezTo>
                    <a:pt x="14290" y="10075"/>
                    <a:pt x="14580" y="10008"/>
                    <a:pt x="14870" y="9866"/>
                  </a:cubicBezTo>
                  <a:cubicBezTo>
                    <a:pt x="16102" y="9273"/>
                    <a:pt x="17061" y="7538"/>
                    <a:pt x="18020" y="6009"/>
                  </a:cubicBezTo>
                  <a:cubicBezTo>
                    <a:pt x="19047" y="4388"/>
                    <a:pt x="20119" y="3155"/>
                    <a:pt x="21420" y="2630"/>
                  </a:cubicBezTo>
                  <a:cubicBezTo>
                    <a:pt x="21908" y="2432"/>
                    <a:pt x="22407" y="2333"/>
                    <a:pt x="22904" y="2333"/>
                  </a:cubicBezTo>
                  <a:cubicBezTo>
                    <a:pt x="23665" y="2333"/>
                    <a:pt x="24424" y="2563"/>
                    <a:pt x="25141" y="3018"/>
                  </a:cubicBezTo>
                  <a:cubicBezTo>
                    <a:pt x="26374" y="3772"/>
                    <a:pt x="27332" y="5301"/>
                    <a:pt x="28337" y="6876"/>
                  </a:cubicBezTo>
                  <a:cubicBezTo>
                    <a:pt x="29254" y="8340"/>
                    <a:pt x="30298" y="9783"/>
                    <a:pt x="31507" y="9783"/>
                  </a:cubicBezTo>
                  <a:cubicBezTo>
                    <a:pt x="31561" y="9783"/>
                    <a:pt x="31615" y="9781"/>
                    <a:pt x="31669" y="9775"/>
                  </a:cubicBezTo>
                  <a:cubicBezTo>
                    <a:pt x="32970" y="9661"/>
                    <a:pt x="33997" y="8086"/>
                    <a:pt x="34979" y="6579"/>
                  </a:cubicBezTo>
                  <a:cubicBezTo>
                    <a:pt x="35983" y="5050"/>
                    <a:pt x="36965" y="3749"/>
                    <a:pt x="38197" y="3178"/>
                  </a:cubicBezTo>
                  <a:cubicBezTo>
                    <a:pt x="38736" y="2916"/>
                    <a:pt x="39283" y="2787"/>
                    <a:pt x="39823" y="2787"/>
                  </a:cubicBezTo>
                  <a:cubicBezTo>
                    <a:pt x="40176" y="2787"/>
                    <a:pt x="40525" y="2842"/>
                    <a:pt x="40868" y="2950"/>
                  </a:cubicBezTo>
                  <a:cubicBezTo>
                    <a:pt x="42351" y="3384"/>
                    <a:pt x="43766" y="4753"/>
                    <a:pt x="44885" y="6899"/>
                  </a:cubicBezTo>
                  <a:cubicBezTo>
                    <a:pt x="45798" y="8679"/>
                    <a:pt x="46711" y="10505"/>
                    <a:pt x="48035" y="10802"/>
                  </a:cubicBezTo>
                  <a:cubicBezTo>
                    <a:pt x="48159" y="10832"/>
                    <a:pt x="48282" y="10846"/>
                    <a:pt x="48404" y="10846"/>
                  </a:cubicBezTo>
                  <a:cubicBezTo>
                    <a:pt x="49407" y="10846"/>
                    <a:pt x="50350" y="9892"/>
                    <a:pt x="51185" y="8793"/>
                  </a:cubicBezTo>
                  <a:cubicBezTo>
                    <a:pt x="52189" y="7447"/>
                    <a:pt x="53102" y="5826"/>
                    <a:pt x="54152" y="4593"/>
                  </a:cubicBezTo>
                  <a:cubicBezTo>
                    <a:pt x="54991" y="3583"/>
                    <a:pt x="55910" y="3058"/>
                    <a:pt x="56892" y="3058"/>
                  </a:cubicBezTo>
                  <a:cubicBezTo>
                    <a:pt x="56952" y="3058"/>
                    <a:pt x="57013" y="3060"/>
                    <a:pt x="57074" y="3064"/>
                  </a:cubicBezTo>
                  <a:cubicBezTo>
                    <a:pt x="59082" y="3247"/>
                    <a:pt x="61068" y="5575"/>
                    <a:pt x="62050" y="9136"/>
                  </a:cubicBezTo>
                  <a:cubicBezTo>
                    <a:pt x="62301" y="9980"/>
                    <a:pt x="62483" y="10939"/>
                    <a:pt x="62620" y="11875"/>
                  </a:cubicBezTo>
                  <a:cubicBezTo>
                    <a:pt x="62672" y="12208"/>
                    <a:pt x="62833" y="12370"/>
                    <a:pt x="62989" y="12370"/>
                  </a:cubicBezTo>
                  <a:cubicBezTo>
                    <a:pt x="63175" y="12370"/>
                    <a:pt x="63353" y="12139"/>
                    <a:pt x="63328" y="11692"/>
                  </a:cubicBezTo>
                  <a:cubicBezTo>
                    <a:pt x="63077" y="7287"/>
                    <a:pt x="61251" y="3886"/>
                    <a:pt x="59265" y="2311"/>
                  </a:cubicBezTo>
                  <a:cubicBezTo>
                    <a:pt x="58504" y="1710"/>
                    <a:pt x="57675" y="1382"/>
                    <a:pt x="56852" y="1382"/>
                  </a:cubicBezTo>
                  <a:cubicBezTo>
                    <a:pt x="56613" y="1382"/>
                    <a:pt x="56374" y="1410"/>
                    <a:pt x="56138" y="1466"/>
                  </a:cubicBezTo>
                  <a:cubicBezTo>
                    <a:pt x="54974" y="1740"/>
                    <a:pt x="53969" y="2745"/>
                    <a:pt x="53011" y="4091"/>
                  </a:cubicBezTo>
                  <a:cubicBezTo>
                    <a:pt x="51661" y="5949"/>
                    <a:pt x="50042" y="9126"/>
                    <a:pt x="48361" y="9126"/>
                  </a:cubicBezTo>
                  <a:cubicBezTo>
                    <a:pt x="47853" y="9126"/>
                    <a:pt x="47339" y="8836"/>
                    <a:pt x="46825" y="8131"/>
                  </a:cubicBezTo>
                  <a:cubicBezTo>
                    <a:pt x="46277" y="7378"/>
                    <a:pt x="45844" y="6397"/>
                    <a:pt x="45364" y="5506"/>
                  </a:cubicBezTo>
                  <a:cubicBezTo>
                    <a:pt x="44885" y="4616"/>
                    <a:pt x="44383" y="3817"/>
                    <a:pt x="43835" y="3178"/>
                  </a:cubicBezTo>
                  <a:cubicBezTo>
                    <a:pt x="42922" y="2151"/>
                    <a:pt x="41895" y="1512"/>
                    <a:pt x="40868" y="1238"/>
                  </a:cubicBezTo>
                  <a:cubicBezTo>
                    <a:pt x="40662" y="1192"/>
                    <a:pt x="40480" y="1170"/>
                    <a:pt x="40274" y="1147"/>
                  </a:cubicBezTo>
                  <a:cubicBezTo>
                    <a:pt x="40129" y="1131"/>
                    <a:pt x="39983" y="1123"/>
                    <a:pt x="39838" y="1123"/>
                  </a:cubicBezTo>
                  <a:cubicBezTo>
                    <a:pt x="38729" y="1123"/>
                    <a:pt x="37631" y="1583"/>
                    <a:pt x="36622" y="2471"/>
                  </a:cubicBezTo>
                  <a:cubicBezTo>
                    <a:pt x="35435" y="3521"/>
                    <a:pt x="34522" y="5369"/>
                    <a:pt x="33427" y="6762"/>
                  </a:cubicBezTo>
                  <a:cubicBezTo>
                    <a:pt x="32924" y="7424"/>
                    <a:pt x="32331" y="8017"/>
                    <a:pt x="31715" y="8109"/>
                  </a:cubicBezTo>
                  <a:cubicBezTo>
                    <a:pt x="31668" y="8114"/>
                    <a:pt x="31621" y="8116"/>
                    <a:pt x="31574" y="8116"/>
                  </a:cubicBezTo>
                  <a:cubicBezTo>
                    <a:pt x="31011" y="8116"/>
                    <a:pt x="30486" y="7742"/>
                    <a:pt x="29980" y="7173"/>
                  </a:cubicBezTo>
                  <a:cubicBezTo>
                    <a:pt x="28884" y="5917"/>
                    <a:pt x="28017" y="4000"/>
                    <a:pt x="26921" y="2745"/>
                  </a:cubicBezTo>
                  <a:cubicBezTo>
                    <a:pt x="25702" y="1357"/>
                    <a:pt x="24311" y="664"/>
                    <a:pt x="22919" y="664"/>
                  </a:cubicBezTo>
                  <a:cubicBezTo>
                    <a:pt x="21679" y="664"/>
                    <a:pt x="20439" y="1214"/>
                    <a:pt x="19321" y="2311"/>
                  </a:cubicBezTo>
                  <a:cubicBezTo>
                    <a:pt x="17546" y="4027"/>
                    <a:pt x="15971" y="8410"/>
                    <a:pt x="13941" y="8410"/>
                  </a:cubicBezTo>
                  <a:cubicBezTo>
                    <a:pt x="13595" y="8410"/>
                    <a:pt x="13236" y="8283"/>
                    <a:pt x="12861" y="7994"/>
                  </a:cubicBezTo>
                  <a:cubicBezTo>
                    <a:pt x="11811" y="7196"/>
                    <a:pt x="10944" y="5552"/>
                    <a:pt x="10099" y="4137"/>
                  </a:cubicBezTo>
                  <a:cubicBezTo>
                    <a:pt x="9209" y="2630"/>
                    <a:pt x="8250" y="1147"/>
                    <a:pt x="7109" y="462"/>
                  </a:cubicBezTo>
                  <a:cubicBezTo>
                    <a:pt x="6582" y="150"/>
                    <a:pt x="6033" y="1"/>
                    <a:pt x="5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3292150" y="529725"/>
              <a:ext cx="1581425" cy="277275"/>
            </a:xfrm>
            <a:custGeom>
              <a:avLst/>
              <a:gdLst/>
              <a:ahLst/>
              <a:cxnLst/>
              <a:rect l="l" t="t" r="r" b="b"/>
              <a:pathLst>
                <a:path w="63257" h="11091" extrusionOk="0">
                  <a:moveTo>
                    <a:pt x="24358" y="0"/>
                  </a:moveTo>
                  <a:cubicBezTo>
                    <a:pt x="22535" y="0"/>
                    <a:pt x="20839" y="2126"/>
                    <a:pt x="19365" y="4207"/>
                  </a:cubicBezTo>
                  <a:cubicBezTo>
                    <a:pt x="18430" y="5531"/>
                    <a:pt x="17494" y="6946"/>
                    <a:pt x="16467" y="8042"/>
                  </a:cubicBezTo>
                  <a:cubicBezTo>
                    <a:pt x="15711" y="8856"/>
                    <a:pt x="14889" y="9472"/>
                    <a:pt x="14030" y="9472"/>
                  </a:cubicBezTo>
                  <a:cubicBezTo>
                    <a:pt x="13877" y="9472"/>
                    <a:pt x="13723" y="9453"/>
                    <a:pt x="13568" y="9411"/>
                  </a:cubicBezTo>
                  <a:cubicBezTo>
                    <a:pt x="12244" y="9069"/>
                    <a:pt x="11240" y="7106"/>
                    <a:pt x="10349" y="5257"/>
                  </a:cubicBezTo>
                  <a:cubicBezTo>
                    <a:pt x="9436" y="3317"/>
                    <a:pt x="8478" y="1445"/>
                    <a:pt x="7177" y="624"/>
                  </a:cubicBezTo>
                  <a:cubicBezTo>
                    <a:pt x="6656" y="289"/>
                    <a:pt x="6110" y="130"/>
                    <a:pt x="5561" y="130"/>
                  </a:cubicBezTo>
                  <a:cubicBezTo>
                    <a:pt x="3755" y="130"/>
                    <a:pt x="1917" y="1855"/>
                    <a:pt x="831" y="4709"/>
                  </a:cubicBezTo>
                  <a:cubicBezTo>
                    <a:pt x="466" y="5645"/>
                    <a:pt x="215" y="6672"/>
                    <a:pt x="55" y="7791"/>
                  </a:cubicBezTo>
                  <a:cubicBezTo>
                    <a:pt x="0" y="8107"/>
                    <a:pt x="127" y="8307"/>
                    <a:pt x="252" y="8307"/>
                  </a:cubicBezTo>
                  <a:cubicBezTo>
                    <a:pt x="334" y="8307"/>
                    <a:pt x="416" y="8219"/>
                    <a:pt x="443" y="8019"/>
                  </a:cubicBezTo>
                  <a:cubicBezTo>
                    <a:pt x="1151" y="3813"/>
                    <a:pt x="3321" y="1165"/>
                    <a:pt x="5481" y="1165"/>
                  </a:cubicBezTo>
                  <a:cubicBezTo>
                    <a:pt x="5689" y="1165"/>
                    <a:pt x="5897" y="1190"/>
                    <a:pt x="6104" y="1240"/>
                  </a:cubicBezTo>
                  <a:cubicBezTo>
                    <a:pt x="7451" y="1559"/>
                    <a:pt x="8432" y="3089"/>
                    <a:pt x="9322" y="5006"/>
                  </a:cubicBezTo>
                  <a:cubicBezTo>
                    <a:pt x="10235" y="6992"/>
                    <a:pt x="11125" y="9274"/>
                    <a:pt x="12404" y="10393"/>
                  </a:cubicBezTo>
                  <a:cubicBezTo>
                    <a:pt x="12957" y="10881"/>
                    <a:pt x="13509" y="11091"/>
                    <a:pt x="14053" y="11091"/>
                  </a:cubicBezTo>
                  <a:cubicBezTo>
                    <a:pt x="15620" y="11091"/>
                    <a:pt x="17125" y="9358"/>
                    <a:pt x="18430" y="7562"/>
                  </a:cubicBezTo>
                  <a:cubicBezTo>
                    <a:pt x="19388" y="6261"/>
                    <a:pt x="20301" y="4846"/>
                    <a:pt x="21283" y="3682"/>
                  </a:cubicBezTo>
                  <a:cubicBezTo>
                    <a:pt x="22173" y="2632"/>
                    <a:pt x="23154" y="1742"/>
                    <a:pt x="24204" y="1674"/>
                  </a:cubicBezTo>
                  <a:cubicBezTo>
                    <a:pt x="24241" y="1672"/>
                    <a:pt x="24277" y="1671"/>
                    <a:pt x="24313" y="1671"/>
                  </a:cubicBezTo>
                  <a:cubicBezTo>
                    <a:pt x="26764" y="1671"/>
                    <a:pt x="28433" y="6227"/>
                    <a:pt x="30367" y="8544"/>
                  </a:cubicBezTo>
                  <a:cubicBezTo>
                    <a:pt x="31162" y="9494"/>
                    <a:pt x="32035" y="10078"/>
                    <a:pt x="32948" y="10078"/>
                  </a:cubicBezTo>
                  <a:cubicBezTo>
                    <a:pt x="33240" y="10078"/>
                    <a:pt x="33537" y="10018"/>
                    <a:pt x="33837" y="9891"/>
                  </a:cubicBezTo>
                  <a:cubicBezTo>
                    <a:pt x="35001" y="9388"/>
                    <a:pt x="36028" y="7950"/>
                    <a:pt x="36964" y="6535"/>
                  </a:cubicBezTo>
                  <a:cubicBezTo>
                    <a:pt x="37900" y="5120"/>
                    <a:pt x="38858" y="3500"/>
                    <a:pt x="39954" y="2678"/>
                  </a:cubicBezTo>
                  <a:cubicBezTo>
                    <a:pt x="40394" y="2358"/>
                    <a:pt x="40817" y="2213"/>
                    <a:pt x="41238" y="2213"/>
                  </a:cubicBezTo>
                  <a:cubicBezTo>
                    <a:pt x="41297" y="2213"/>
                    <a:pt x="41356" y="2216"/>
                    <a:pt x="41415" y="2221"/>
                  </a:cubicBezTo>
                  <a:cubicBezTo>
                    <a:pt x="41962" y="2267"/>
                    <a:pt x="42510" y="2564"/>
                    <a:pt x="43058" y="3089"/>
                  </a:cubicBezTo>
                  <a:cubicBezTo>
                    <a:pt x="45044" y="5052"/>
                    <a:pt x="46505" y="8932"/>
                    <a:pt x="48673" y="10301"/>
                  </a:cubicBezTo>
                  <a:cubicBezTo>
                    <a:pt x="49029" y="10527"/>
                    <a:pt x="49389" y="10636"/>
                    <a:pt x="49746" y="10636"/>
                  </a:cubicBezTo>
                  <a:cubicBezTo>
                    <a:pt x="50511" y="10636"/>
                    <a:pt x="51261" y="10132"/>
                    <a:pt x="51914" y="9183"/>
                  </a:cubicBezTo>
                  <a:cubicBezTo>
                    <a:pt x="52508" y="8270"/>
                    <a:pt x="53010" y="7129"/>
                    <a:pt x="53603" y="6170"/>
                  </a:cubicBezTo>
                  <a:cubicBezTo>
                    <a:pt x="54037" y="5440"/>
                    <a:pt x="54562" y="4869"/>
                    <a:pt x="55087" y="4481"/>
                  </a:cubicBezTo>
                  <a:cubicBezTo>
                    <a:pt x="55718" y="4036"/>
                    <a:pt x="56388" y="3821"/>
                    <a:pt x="57060" y="3821"/>
                  </a:cubicBezTo>
                  <a:cubicBezTo>
                    <a:pt x="58697" y="3821"/>
                    <a:pt x="60345" y="5096"/>
                    <a:pt x="61478" y="7425"/>
                  </a:cubicBezTo>
                  <a:cubicBezTo>
                    <a:pt x="61889" y="8247"/>
                    <a:pt x="62231" y="9206"/>
                    <a:pt x="62528" y="10165"/>
                  </a:cubicBezTo>
                  <a:cubicBezTo>
                    <a:pt x="62600" y="10388"/>
                    <a:pt x="62716" y="10486"/>
                    <a:pt x="62831" y="10486"/>
                  </a:cubicBezTo>
                  <a:cubicBezTo>
                    <a:pt x="63046" y="10486"/>
                    <a:pt x="63256" y="10145"/>
                    <a:pt x="63167" y="9640"/>
                  </a:cubicBezTo>
                  <a:cubicBezTo>
                    <a:pt x="62345" y="4938"/>
                    <a:pt x="59652" y="2335"/>
                    <a:pt x="57301" y="2153"/>
                  </a:cubicBezTo>
                  <a:cubicBezTo>
                    <a:pt x="57215" y="2146"/>
                    <a:pt x="57129" y="2143"/>
                    <a:pt x="57042" y="2143"/>
                  </a:cubicBezTo>
                  <a:cubicBezTo>
                    <a:pt x="55917" y="2143"/>
                    <a:pt x="54784" y="2697"/>
                    <a:pt x="53809" y="3842"/>
                  </a:cubicBezTo>
                  <a:cubicBezTo>
                    <a:pt x="53170" y="4572"/>
                    <a:pt x="52668" y="5599"/>
                    <a:pt x="52143" y="6581"/>
                  </a:cubicBezTo>
                  <a:cubicBezTo>
                    <a:pt x="51640" y="7517"/>
                    <a:pt x="51093" y="8430"/>
                    <a:pt x="50408" y="8795"/>
                  </a:cubicBezTo>
                  <a:cubicBezTo>
                    <a:pt x="50202" y="8908"/>
                    <a:pt x="49997" y="8958"/>
                    <a:pt x="49793" y="8958"/>
                  </a:cubicBezTo>
                  <a:cubicBezTo>
                    <a:pt x="49044" y="8958"/>
                    <a:pt x="48314" y="8278"/>
                    <a:pt x="47669" y="7471"/>
                  </a:cubicBezTo>
                  <a:cubicBezTo>
                    <a:pt x="46687" y="6216"/>
                    <a:pt x="45797" y="4664"/>
                    <a:pt x="44861" y="3317"/>
                  </a:cubicBezTo>
                  <a:cubicBezTo>
                    <a:pt x="43925" y="1993"/>
                    <a:pt x="42898" y="829"/>
                    <a:pt x="41734" y="555"/>
                  </a:cubicBezTo>
                  <a:cubicBezTo>
                    <a:pt x="41620" y="532"/>
                    <a:pt x="41529" y="509"/>
                    <a:pt x="41415" y="509"/>
                  </a:cubicBezTo>
                  <a:cubicBezTo>
                    <a:pt x="41362" y="505"/>
                    <a:pt x="41309" y="503"/>
                    <a:pt x="41256" y="503"/>
                  </a:cubicBezTo>
                  <a:cubicBezTo>
                    <a:pt x="40218" y="503"/>
                    <a:pt x="39225" y="1342"/>
                    <a:pt x="38356" y="2450"/>
                  </a:cubicBezTo>
                  <a:cubicBezTo>
                    <a:pt x="36694" y="4572"/>
                    <a:pt x="34980" y="8397"/>
                    <a:pt x="32905" y="8397"/>
                  </a:cubicBezTo>
                  <a:cubicBezTo>
                    <a:pt x="32614" y="8397"/>
                    <a:pt x="32317" y="8321"/>
                    <a:pt x="32011" y="8156"/>
                  </a:cubicBezTo>
                  <a:cubicBezTo>
                    <a:pt x="30847" y="7517"/>
                    <a:pt x="29865" y="5851"/>
                    <a:pt x="28929" y="4367"/>
                  </a:cubicBezTo>
                  <a:cubicBezTo>
                    <a:pt x="27948" y="2769"/>
                    <a:pt x="26921" y="1149"/>
                    <a:pt x="25688" y="395"/>
                  </a:cubicBezTo>
                  <a:cubicBezTo>
                    <a:pt x="25238" y="122"/>
                    <a:pt x="24795" y="0"/>
                    <a:pt x="24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38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5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60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38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5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165" indent="0">
              <a:buNone/>
              <a:defRPr sz="1425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60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91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736617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91" y="2273300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165" indent="0">
              <a:buNone/>
              <a:defRPr sz="825"/>
            </a:lvl3pPr>
            <a:lvl4pPr marL="1028065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130" indent="0">
              <a:buNone/>
              <a:defRPr sz="675"/>
            </a:lvl7pPr>
            <a:lvl8pPr marL="2399030" indent="0">
              <a:buNone/>
              <a:defRPr sz="675"/>
            </a:lvl8pPr>
            <a:lvl9pPr marL="274193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165" indent="0">
              <a:buNone/>
              <a:defRPr sz="1200"/>
            </a:lvl3pPr>
            <a:lvl4pPr marL="1028065" indent="0">
              <a:buNone/>
              <a:defRPr sz="1200"/>
            </a:lvl4pPr>
            <a:lvl5pPr marL="1370965" indent="0">
              <a:buNone/>
              <a:defRPr sz="1200"/>
            </a:lvl5pPr>
            <a:lvl6pPr marL="1713865" indent="0">
              <a:buNone/>
              <a:defRPr sz="1200"/>
            </a:lvl6pPr>
            <a:lvl7pPr marL="2056130" indent="0">
              <a:buNone/>
              <a:defRPr sz="1200"/>
            </a:lvl7pPr>
            <a:lvl8pPr marL="2399030" indent="0">
              <a:buNone/>
              <a:defRPr sz="1200"/>
            </a:lvl8pPr>
            <a:lvl9pPr marL="274193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25"/>
            </a:lvl1pPr>
            <a:lvl2pPr marL="342900" indent="0">
              <a:buNone/>
              <a:defRPr sz="900"/>
            </a:lvl2pPr>
            <a:lvl3pPr marL="685165" indent="0">
              <a:buNone/>
              <a:defRPr sz="825"/>
            </a:lvl3pPr>
            <a:lvl4pPr marL="1028065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130" indent="0">
              <a:buNone/>
              <a:defRPr sz="675"/>
            </a:lvl7pPr>
            <a:lvl8pPr marL="2399030" indent="0">
              <a:buNone/>
              <a:defRPr sz="675"/>
            </a:lvl8pPr>
            <a:lvl9pPr marL="274193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75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85" y="781062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165" indent="0">
              <a:buNone/>
              <a:defRPr sz="1200"/>
            </a:lvl3pPr>
            <a:lvl4pPr marL="1028065" indent="0">
              <a:buNone/>
              <a:defRPr sz="1200"/>
            </a:lvl4pPr>
            <a:lvl5pPr marL="1370965" indent="0">
              <a:buNone/>
              <a:defRPr sz="1200"/>
            </a:lvl5pPr>
            <a:lvl6pPr marL="1713865" indent="0">
              <a:buNone/>
              <a:defRPr sz="1200"/>
            </a:lvl6pPr>
            <a:lvl7pPr marL="2056130" indent="0">
              <a:buNone/>
              <a:defRPr sz="1200"/>
            </a:lvl7pPr>
            <a:lvl8pPr marL="2399030" indent="0">
              <a:buNone/>
              <a:defRPr sz="1200"/>
            </a:lvl8pPr>
            <a:lvl9pPr marL="274193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25"/>
            </a:lvl1pPr>
            <a:lvl2pPr marL="342900" indent="0">
              <a:buNone/>
              <a:defRPr sz="900"/>
            </a:lvl2pPr>
            <a:lvl3pPr marL="685165" indent="0">
              <a:buNone/>
              <a:defRPr sz="825"/>
            </a:lvl3pPr>
            <a:lvl4pPr marL="1028065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130" indent="0">
              <a:buNone/>
              <a:defRPr sz="675"/>
            </a:lvl7pPr>
            <a:lvl8pPr marL="2399030" indent="0">
              <a:buNone/>
              <a:defRPr sz="675"/>
            </a:lvl8pPr>
            <a:lvl9pPr marL="274193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15" y="736600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15" y="3257563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02" y="736601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165" indent="0">
              <a:buFontTx/>
              <a:buNone/>
              <a:defRPr/>
            </a:lvl3pPr>
            <a:lvl4pPr marL="1028065" indent="0">
              <a:buFontTx/>
              <a:buNone/>
              <a:defRPr/>
            </a:lvl4pPr>
            <a:lvl5pPr marL="137096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63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49" tIns="34289" rIns="68549" bIns="34289" rtlCol="0" anchor="ctr">
            <a:noAutofit/>
          </a:bodyPr>
          <a:lstStyle/>
          <a:p>
            <a:pPr defTabSz="685165">
              <a:buClrTx/>
              <a:buFontTx/>
              <a:buNone/>
            </a:pPr>
            <a:r>
              <a:rPr lang="en-US" sz="6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“</a:t>
            </a:r>
            <a:endParaRPr lang="en-US" sz="60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49" tIns="34289" rIns="68549" bIns="34289" rtlCol="0" anchor="ctr">
            <a:noAutofit/>
          </a:bodyPr>
          <a:lstStyle/>
          <a:p>
            <a:pPr algn="r" defTabSz="685165">
              <a:buClrTx/>
              <a:buFontTx/>
              <a:buNone/>
            </a:pPr>
            <a:r>
              <a:rPr lang="en-US" sz="6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”</a:t>
            </a:r>
            <a:endParaRPr lang="en-US" sz="60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7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7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02" y="736601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67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7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25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49" tIns="34289" rIns="68549" bIns="34289" rtlCol="0" anchor="ctr">
            <a:noAutofit/>
          </a:bodyPr>
          <a:lstStyle/>
          <a:p>
            <a:pPr defTabSz="685165">
              <a:buClrTx/>
              <a:buFontTx/>
              <a:buNone/>
            </a:pPr>
            <a:r>
              <a:rPr lang="en-US" sz="6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“</a:t>
            </a:r>
            <a:endParaRPr lang="en-US" sz="60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49" tIns="34289" rIns="68549" bIns="34289" rtlCol="0" anchor="ctr">
            <a:noAutofit/>
          </a:bodyPr>
          <a:lstStyle/>
          <a:p>
            <a:pPr algn="r" defTabSz="685165">
              <a:buClrTx/>
              <a:buFontTx/>
              <a:buNone/>
            </a:pPr>
            <a:r>
              <a:rPr lang="en-US" sz="6000" kern="1200" dirty="0">
                <a:solidFill>
                  <a:prstClr val="black"/>
                </a:solidFill>
                <a:latin typeface="Garamond" panose="02020404030301010803"/>
                <a:ea typeface="+mn-ea"/>
                <a:cs typeface="+mn-cs"/>
              </a:rPr>
              <a:t>”</a:t>
            </a:r>
            <a:endParaRPr lang="en-US" sz="6000" kern="1200" dirty="0">
              <a:solidFill>
                <a:prstClr val="black"/>
              </a:solidFill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3"/>
          <p:cNvSpPr/>
          <p:nvPr/>
        </p:nvSpPr>
        <p:spPr>
          <a:xfrm>
            <a:off x="1649888" y="907525"/>
            <a:ext cx="5844214" cy="3328446"/>
          </a:xfrm>
          <a:custGeom>
            <a:avLst/>
            <a:gdLst/>
            <a:ahLst/>
            <a:cxnLst/>
            <a:rect l="l" t="t" r="r" b="b"/>
            <a:pathLst>
              <a:path w="89194" h="55648" extrusionOk="0">
                <a:moveTo>
                  <a:pt x="36345" y="808"/>
                </a:moveTo>
                <a:cubicBezTo>
                  <a:pt x="36746" y="808"/>
                  <a:pt x="36949" y="966"/>
                  <a:pt x="36935" y="1346"/>
                </a:cubicBezTo>
                <a:cubicBezTo>
                  <a:pt x="36914" y="1898"/>
                  <a:pt x="36928" y="2453"/>
                  <a:pt x="36966" y="3001"/>
                </a:cubicBezTo>
                <a:cubicBezTo>
                  <a:pt x="36990" y="3330"/>
                  <a:pt x="36757" y="3536"/>
                  <a:pt x="36599" y="3790"/>
                </a:cubicBezTo>
                <a:cubicBezTo>
                  <a:pt x="36202" y="4420"/>
                  <a:pt x="36335" y="4883"/>
                  <a:pt x="36997" y="5297"/>
                </a:cubicBezTo>
                <a:cubicBezTo>
                  <a:pt x="37419" y="5564"/>
                  <a:pt x="37898" y="5686"/>
                  <a:pt x="38371" y="5686"/>
                </a:cubicBezTo>
                <a:cubicBezTo>
                  <a:pt x="39480" y="5686"/>
                  <a:pt x="40551" y="5016"/>
                  <a:pt x="40752" y="3971"/>
                </a:cubicBezTo>
                <a:cubicBezTo>
                  <a:pt x="40817" y="3639"/>
                  <a:pt x="40804" y="3323"/>
                  <a:pt x="40451" y="3090"/>
                </a:cubicBezTo>
                <a:cubicBezTo>
                  <a:pt x="40228" y="2943"/>
                  <a:pt x="39868" y="2888"/>
                  <a:pt x="39902" y="2546"/>
                </a:cubicBezTo>
                <a:cubicBezTo>
                  <a:pt x="39944" y="2093"/>
                  <a:pt x="39944" y="1634"/>
                  <a:pt x="40046" y="1195"/>
                </a:cubicBezTo>
                <a:cubicBezTo>
                  <a:pt x="40080" y="1046"/>
                  <a:pt x="40839" y="958"/>
                  <a:pt x="41499" y="958"/>
                </a:cubicBezTo>
                <a:cubicBezTo>
                  <a:pt x="41972" y="958"/>
                  <a:pt x="42394" y="1003"/>
                  <a:pt x="42462" y="1103"/>
                </a:cubicBezTo>
                <a:cubicBezTo>
                  <a:pt x="42531" y="1202"/>
                  <a:pt x="42527" y="1350"/>
                  <a:pt x="42538" y="1476"/>
                </a:cubicBezTo>
                <a:cubicBezTo>
                  <a:pt x="42558" y="1864"/>
                  <a:pt x="42558" y="2254"/>
                  <a:pt x="42593" y="2642"/>
                </a:cubicBezTo>
                <a:cubicBezTo>
                  <a:pt x="42623" y="3015"/>
                  <a:pt x="42507" y="3293"/>
                  <a:pt x="42202" y="3591"/>
                </a:cubicBezTo>
                <a:cubicBezTo>
                  <a:pt x="41612" y="4166"/>
                  <a:pt x="41780" y="4807"/>
                  <a:pt x="42527" y="5236"/>
                </a:cubicBezTo>
                <a:cubicBezTo>
                  <a:pt x="43097" y="5561"/>
                  <a:pt x="43852" y="5724"/>
                  <a:pt x="44605" y="5724"/>
                </a:cubicBezTo>
                <a:cubicBezTo>
                  <a:pt x="45367" y="5724"/>
                  <a:pt x="46128" y="5558"/>
                  <a:pt x="46694" y="5225"/>
                </a:cubicBezTo>
                <a:cubicBezTo>
                  <a:pt x="47428" y="4797"/>
                  <a:pt x="47596" y="4142"/>
                  <a:pt x="47006" y="3567"/>
                </a:cubicBezTo>
                <a:cubicBezTo>
                  <a:pt x="46225" y="2806"/>
                  <a:pt x="46790" y="1963"/>
                  <a:pt x="46708" y="1165"/>
                </a:cubicBezTo>
                <a:cubicBezTo>
                  <a:pt x="46694" y="1034"/>
                  <a:pt x="46890" y="973"/>
                  <a:pt x="47044" y="969"/>
                </a:cubicBezTo>
                <a:cubicBezTo>
                  <a:pt x="47144" y="965"/>
                  <a:pt x="47246" y="963"/>
                  <a:pt x="47347" y="963"/>
                </a:cubicBezTo>
                <a:cubicBezTo>
                  <a:pt x="47471" y="963"/>
                  <a:pt x="47595" y="966"/>
                  <a:pt x="47719" y="969"/>
                </a:cubicBezTo>
                <a:cubicBezTo>
                  <a:pt x="49312" y="1004"/>
                  <a:pt x="49306" y="1007"/>
                  <a:pt x="49306" y="2367"/>
                </a:cubicBezTo>
                <a:cubicBezTo>
                  <a:pt x="49306" y="2652"/>
                  <a:pt x="49254" y="2861"/>
                  <a:pt x="48932" y="3001"/>
                </a:cubicBezTo>
                <a:cubicBezTo>
                  <a:pt x="48332" y="3258"/>
                  <a:pt x="48356" y="3711"/>
                  <a:pt x="48517" y="4173"/>
                </a:cubicBezTo>
                <a:cubicBezTo>
                  <a:pt x="48847" y="5126"/>
                  <a:pt x="49823" y="5693"/>
                  <a:pt x="50833" y="5693"/>
                </a:cubicBezTo>
                <a:cubicBezTo>
                  <a:pt x="51313" y="5693"/>
                  <a:pt x="51800" y="5565"/>
                  <a:pt x="52229" y="5290"/>
                </a:cubicBezTo>
                <a:cubicBezTo>
                  <a:pt x="52849" y="4893"/>
                  <a:pt x="53061" y="4393"/>
                  <a:pt x="52643" y="3865"/>
                </a:cubicBezTo>
                <a:cubicBezTo>
                  <a:pt x="51944" y="2988"/>
                  <a:pt x="52376" y="2045"/>
                  <a:pt x="52294" y="1134"/>
                </a:cubicBezTo>
                <a:cubicBezTo>
                  <a:pt x="52273" y="880"/>
                  <a:pt x="52544" y="822"/>
                  <a:pt x="52767" y="822"/>
                </a:cubicBezTo>
                <a:cubicBezTo>
                  <a:pt x="52840" y="822"/>
                  <a:pt x="52914" y="821"/>
                  <a:pt x="52987" y="821"/>
                </a:cubicBezTo>
                <a:cubicBezTo>
                  <a:pt x="53736" y="821"/>
                  <a:pt x="54485" y="836"/>
                  <a:pt x="55237" y="842"/>
                </a:cubicBezTo>
                <a:cubicBezTo>
                  <a:pt x="55457" y="846"/>
                  <a:pt x="55594" y="932"/>
                  <a:pt x="55590" y="1127"/>
                </a:cubicBezTo>
                <a:cubicBezTo>
                  <a:pt x="55570" y="1802"/>
                  <a:pt x="55926" y="2515"/>
                  <a:pt x="55039" y="3053"/>
                </a:cubicBezTo>
                <a:cubicBezTo>
                  <a:pt x="54480" y="3392"/>
                  <a:pt x="54487" y="3981"/>
                  <a:pt x="54833" y="4557"/>
                </a:cubicBezTo>
                <a:cubicBezTo>
                  <a:pt x="55277" y="5303"/>
                  <a:pt x="56269" y="5698"/>
                  <a:pt x="57247" y="5698"/>
                </a:cubicBezTo>
                <a:cubicBezTo>
                  <a:pt x="58027" y="5698"/>
                  <a:pt x="58799" y="5446"/>
                  <a:pt x="59278" y="4920"/>
                </a:cubicBezTo>
                <a:cubicBezTo>
                  <a:pt x="59668" y="4489"/>
                  <a:pt x="59617" y="3810"/>
                  <a:pt x="59072" y="3221"/>
                </a:cubicBezTo>
                <a:cubicBezTo>
                  <a:pt x="58853" y="2988"/>
                  <a:pt x="58685" y="2796"/>
                  <a:pt x="58664" y="2470"/>
                </a:cubicBezTo>
                <a:cubicBezTo>
                  <a:pt x="58551" y="856"/>
                  <a:pt x="58356" y="1004"/>
                  <a:pt x="60234" y="932"/>
                </a:cubicBezTo>
                <a:cubicBezTo>
                  <a:pt x="60910" y="905"/>
                  <a:pt x="61340" y="864"/>
                  <a:pt x="61615" y="864"/>
                </a:cubicBezTo>
                <a:cubicBezTo>
                  <a:pt x="62301" y="864"/>
                  <a:pt x="62011" y="1120"/>
                  <a:pt x="62153" y="2501"/>
                </a:cubicBezTo>
                <a:cubicBezTo>
                  <a:pt x="62180" y="2785"/>
                  <a:pt x="62108" y="3012"/>
                  <a:pt x="61892" y="3210"/>
                </a:cubicBezTo>
                <a:cubicBezTo>
                  <a:pt x="61036" y="3999"/>
                  <a:pt x="61923" y="5325"/>
                  <a:pt x="62985" y="5452"/>
                </a:cubicBezTo>
                <a:cubicBezTo>
                  <a:pt x="63369" y="5495"/>
                  <a:pt x="63762" y="5535"/>
                  <a:pt x="64149" y="5535"/>
                </a:cubicBezTo>
                <a:cubicBezTo>
                  <a:pt x="64246" y="5535"/>
                  <a:pt x="64342" y="5532"/>
                  <a:pt x="64438" y="5527"/>
                </a:cubicBezTo>
                <a:cubicBezTo>
                  <a:pt x="65775" y="5452"/>
                  <a:pt x="66450" y="4578"/>
                  <a:pt x="65816" y="3563"/>
                </a:cubicBezTo>
                <a:cubicBezTo>
                  <a:pt x="65401" y="2902"/>
                  <a:pt x="65487" y="2271"/>
                  <a:pt x="65439" y="1607"/>
                </a:cubicBezTo>
                <a:cubicBezTo>
                  <a:pt x="65411" y="1206"/>
                  <a:pt x="65594" y="1070"/>
                  <a:pt x="65961" y="1070"/>
                </a:cubicBezTo>
                <a:cubicBezTo>
                  <a:pt x="66005" y="1070"/>
                  <a:pt x="66051" y="1072"/>
                  <a:pt x="66100" y="1076"/>
                </a:cubicBezTo>
                <a:cubicBezTo>
                  <a:pt x="66173" y="1080"/>
                  <a:pt x="66245" y="1082"/>
                  <a:pt x="66319" y="1082"/>
                </a:cubicBezTo>
                <a:cubicBezTo>
                  <a:pt x="66506" y="1082"/>
                  <a:pt x="66695" y="1070"/>
                  <a:pt x="66885" y="1065"/>
                </a:cubicBezTo>
                <a:cubicBezTo>
                  <a:pt x="66966" y="1064"/>
                  <a:pt x="67042" y="1063"/>
                  <a:pt x="67114" y="1063"/>
                </a:cubicBezTo>
                <a:cubicBezTo>
                  <a:pt x="68250" y="1063"/>
                  <a:pt x="68386" y="1263"/>
                  <a:pt x="68331" y="2371"/>
                </a:cubicBezTo>
                <a:cubicBezTo>
                  <a:pt x="68321" y="2559"/>
                  <a:pt x="68225" y="2662"/>
                  <a:pt x="68088" y="2775"/>
                </a:cubicBezTo>
                <a:cubicBezTo>
                  <a:pt x="67543" y="3221"/>
                  <a:pt x="67313" y="3748"/>
                  <a:pt x="67683" y="4348"/>
                </a:cubicBezTo>
                <a:cubicBezTo>
                  <a:pt x="68102" y="5033"/>
                  <a:pt x="68694" y="5609"/>
                  <a:pt x="69644" y="5650"/>
                </a:cubicBezTo>
                <a:cubicBezTo>
                  <a:pt x="69682" y="5652"/>
                  <a:pt x="69720" y="5653"/>
                  <a:pt x="69757" y="5653"/>
                </a:cubicBezTo>
                <a:cubicBezTo>
                  <a:pt x="70431" y="5653"/>
                  <a:pt x="71065" y="5396"/>
                  <a:pt x="71604" y="5023"/>
                </a:cubicBezTo>
                <a:cubicBezTo>
                  <a:pt x="72402" y="4471"/>
                  <a:pt x="72430" y="3848"/>
                  <a:pt x="71734" y="3186"/>
                </a:cubicBezTo>
                <a:cubicBezTo>
                  <a:pt x="71498" y="2964"/>
                  <a:pt x="71158" y="2864"/>
                  <a:pt x="71090" y="2457"/>
                </a:cubicBezTo>
                <a:cubicBezTo>
                  <a:pt x="70853" y="1106"/>
                  <a:pt x="70812" y="1076"/>
                  <a:pt x="72388" y="1065"/>
                </a:cubicBezTo>
                <a:cubicBezTo>
                  <a:pt x="72742" y="1063"/>
                  <a:pt x="73152" y="865"/>
                  <a:pt x="73493" y="865"/>
                </a:cubicBezTo>
                <a:cubicBezTo>
                  <a:pt x="73667" y="865"/>
                  <a:pt x="73823" y="917"/>
                  <a:pt x="73944" y="1072"/>
                </a:cubicBezTo>
                <a:cubicBezTo>
                  <a:pt x="74191" y="1387"/>
                  <a:pt x="74006" y="1949"/>
                  <a:pt x="74026" y="2402"/>
                </a:cubicBezTo>
                <a:cubicBezTo>
                  <a:pt x="74047" y="2761"/>
                  <a:pt x="73999" y="3049"/>
                  <a:pt x="73701" y="3371"/>
                </a:cubicBezTo>
                <a:cubicBezTo>
                  <a:pt x="73204" y="3906"/>
                  <a:pt x="73451" y="4667"/>
                  <a:pt x="74119" y="5068"/>
                </a:cubicBezTo>
                <a:cubicBezTo>
                  <a:pt x="74488" y="5288"/>
                  <a:pt x="74954" y="5391"/>
                  <a:pt x="75433" y="5391"/>
                </a:cubicBezTo>
                <a:cubicBezTo>
                  <a:pt x="76293" y="5391"/>
                  <a:pt x="77195" y="5058"/>
                  <a:pt x="77649" y="4475"/>
                </a:cubicBezTo>
                <a:cubicBezTo>
                  <a:pt x="77971" y="4064"/>
                  <a:pt x="77957" y="3567"/>
                  <a:pt x="77583" y="3306"/>
                </a:cubicBezTo>
                <a:cubicBezTo>
                  <a:pt x="76655" y="2662"/>
                  <a:pt x="76895" y="1812"/>
                  <a:pt x="76847" y="952"/>
                </a:cubicBezTo>
                <a:cubicBezTo>
                  <a:pt x="77155" y="895"/>
                  <a:pt x="77461" y="873"/>
                  <a:pt x="77766" y="873"/>
                </a:cubicBezTo>
                <a:cubicBezTo>
                  <a:pt x="78720" y="873"/>
                  <a:pt x="79665" y="1084"/>
                  <a:pt x="80630" y="1084"/>
                </a:cubicBezTo>
                <a:cubicBezTo>
                  <a:pt x="80895" y="1084"/>
                  <a:pt x="81163" y="1068"/>
                  <a:pt x="81432" y="1028"/>
                </a:cubicBezTo>
                <a:lnTo>
                  <a:pt x="81432" y="1028"/>
                </a:lnTo>
                <a:cubicBezTo>
                  <a:pt x="81497" y="1665"/>
                  <a:pt x="81538" y="2138"/>
                  <a:pt x="80997" y="2597"/>
                </a:cubicBezTo>
                <a:cubicBezTo>
                  <a:pt x="80445" y="3066"/>
                  <a:pt x="80465" y="3721"/>
                  <a:pt x="80788" y="4328"/>
                </a:cubicBezTo>
                <a:cubicBezTo>
                  <a:pt x="81178" y="5051"/>
                  <a:pt x="81870" y="5356"/>
                  <a:pt x="82772" y="5380"/>
                </a:cubicBezTo>
                <a:cubicBezTo>
                  <a:pt x="82813" y="5381"/>
                  <a:pt x="82853" y="5381"/>
                  <a:pt x="82893" y="5381"/>
                </a:cubicBezTo>
                <a:cubicBezTo>
                  <a:pt x="83647" y="5381"/>
                  <a:pt x="84269" y="5191"/>
                  <a:pt x="84646" y="4554"/>
                </a:cubicBezTo>
                <a:cubicBezTo>
                  <a:pt x="85047" y="3879"/>
                  <a:pt x="84985" y="3245"/>
                  <a:pt x="84468" y="2638"/>
                </a:cubicBezTo>
                <a:cubicBezTo>
                  <a:pt x="84338" y="2484"/>
                  <a:pt x="84139" y="2388"/>
                  <a:pt x="84081" y="2176"/>
                </a:cubicBezTo>
                <a:cubicBezTo>
                  <a:pt x="83882" y="1451"/>
                  <a:pt x="84145" y="1126"/>
                  <a:pt x="84939" y="1126"/>
                </a:cubicBezTo>
                <a:cubicBezTo>
                  <a:pt x="84994" y="1126"/>
                  <a:pt x="85052" y="1127"/>
                  <a:pt x="85112" y="1130"/>
                </a:cubicBezTo>
                <a:cubicBezTo>
                  <a:pt x="85784" y="1165"/>
                  <a:pt x="86459" y="1189"/>
                  <a:pt x="87131" y="1189"/>
                </a:cubicBezTo>
                <a:cubicBezTo>
                  <a:pt x="87538" y="1189"/>
                  <a:pt x="87737" y="1346"/>
                  <a:pt x="87830" y="1682"/>
                </a:cubicBezTo>
                <a:cubicBezTo>
                  <a:pt x="87939" y="2066"/>
                  <a:pt x="87953" y="2453"/>
                  <a:pt x="87950" y="2840"/>
                </a:cubicBezTo>
                <a:cubicBezTo>
                  <a:pt x="87919" y="6706"/>
                  <a:pt x="87891" y="10571"/>
                  <a:pt x="87840" y="14433"/>
                </a:cubicBezTo>
                <a:cubicBezTo>
                  <a:pt x="87761" y="20636"/>
                  <a:pt x="87833" y="26831"/>
                  <a:pt x="88104" y="33030"/>
                </a:cubicBezTo>
                <a:cubicBezTo>
                  <a:pt x="88302" y="37605"/>
                  <a:pt x="88378" y="42183"/>
                  <a:pt x="88203" y="46761"/>
                </a:cubicBezTo>
                <a:cubicBezTo>
                  <a:pt x="88159" y="47926"/>
                  <a:pt x="88039" y="49092"/>
                  <a:pt x="87761" y="50239"/>
                </a:cubicBezTo>
                <a:cubicBezTo>
                  <a:pt x="87693" y="50520"/>
                  <a:pt x="87638" y="50829"/>
                  <a:pt x="87693" y="51106"/>
                </a:cubicBezTo>
                <a:cubicBezTo>
                  <a:pt x="87867" y="51991"/>
                  <a:pt x="87593" y="52851"/>
                  <a:pt x="87573" y="53725"/>
                </a:cubicBezTo>
                <a:cubicBezTo>
                  <a:pt x="87567" y="54098"/>
                  <a:pt x="87386" y="54223"/>
                  <a:pt x="87031" y="54223"/>
                </a:cubicBezTo>
                <a:cubicBezTo>
                  <a:pt x="86976" y="54223"/>
                  <a:pt x="86916" y="54220"/>
                  <a:pt x="86853" y="54215"/>
                </a:cubicBezTo>
                <a:cubicBezTo>
                  <a:pt x="85700" y="54109"/>
                  <a:pt x="84544" y="54070"/>
                  <a:pt x="83387" y="54070"/>
                </a:cubicBezTo>
                <a:cubicBezTo>
                  <a:pt x="82447" y="54070"/>
                  <a:pt x="81507" y="54095"/>
                  <a:pt x="80568" y="54132"/>
                </a:cubicBezTo>
                <a:cubicBezTo>
                  <a:pt x="75822" y="54317"/>
                  <a:pt x="71069" y="54386"/>
                  <a:pt x="66320" y="54406"/>
                </a:cubicBezTo>
                <a:cubicBezTo>
                  <a:pt x="66249" y="54407"/>
                  <a:pt x="66178" y="54407"/>
                  <a:pt x="66108" y="54407"/>
                </a:cubicBezTo>
                <a:cubicBezTo>
                  <a:pt x="64053" y="54407"/>
                  <a:pt x="61989" y="54265"/>
                  <a:pt x="59932" y="54146"/>
                </a:cubicBezTo>
                <a:cubicBezTo>
                  <a:pt x="59306" y="54109"/>
                  <a:pt x="58680" y="54093"/>
                  <a:pt x="58053" y="54093"/>
                </a:cubicBezTo>
                <a:cubicBezTo>
                  <a:pt x="56251" y="54093"/>
                  <a:pt x="54447" y="54225"/>
                  <a:pt x="52647" y="54362"/>
                </a:cubicBezTo>
                <a:cubicBezTo>
                  <a:pt x="49869" y="54575"/>
                  <a:pt x="47093" y="54851"/>
                  <a:pt x="44303" y="54851"/>
                </a:cubicBezTo>
                <a:cubicBezTo>
                  <a:pt x="43689" y="54851"/>
                  <a:pt x="43074" y="54838"/>
                  <a:pt x="42459" y="54807"/>
                </a:cubicBezTo>
                <a:cubicBezTo>
                  <a:pt x="40667" y="54718"/>
                  <a:pt x="38878" y="54591"/>
                  <a:pt x="37093" y="54417"/>
                </a:cubicBezTo>
                <a:cubicBezTo>
                  <a:pt x="35113" y="54223"/>
                  <a:pt x="33133" y="54119"/>
                  <a:pt x="31151" y="54119"/>
                </a:cubicBezTo>
                <a:cubicBezTo>
                  <a:pt x="29810" y="54119"/>
                  <a:pt x="28467" y="54166"/>
                  <a:pt x="27124" y="54266"/>
                </a:cubicBezTo>
                <a:cubicBezTo>
                  <a:pt x="25583" y="54381"/>
                  <a:pt x="24041" y="54418"/>
                  <a:pt x="22500" y="54418"/>
                </a:cubicBezTo>
                <a:cubicBezTo>
                  <a:pt x="19777" y="54418"/>
                  <a:pt x="17054" y="54302"/>
                  <a:pt x="14332" y="54293"/>
                </a:cubicBezTo>
                <a:cubicBezTo>
                  <a:pt x="11528" y="54282"/>
                  <a:pt x="8731" y="54081"/>
                  <a:pt x="5928" y="54081"/>
                </a:cubicBezTo>
                <a:cubicBezTo>
                  <a:pt x="5363" y="54081"/>
                  <a:pt x="4798" y="54089"/>
                  <a:pt x="4233" y="54108"/>
                </a:cubicBezTo>
                <a:cubicBezTo>
                  <a:pt x="3561" y="54132"/>
                  <a:pt x="2890" y="54170"/>
                  <a:pt x="2218" y="54225"/>
                </a:cubicBezTo>
                <a:cubicBezTo>
                  <a:pt x="2183" y="54228"/>
                  <a:pt x="2149" y="54229"/>
                  <a:pt x="2118" y="54229"/>
                </a:cubicBezTo>
                <a:cubicBezTo>
                  <a:pt x="1801" y="54229"/>
                  <a:pt x="1645" y="54089"/>
                  <a:pt x="1642" y="53800"/>
                </a:cubicBezTo>
                <a:cubicBezTo>
                  <a:pt x="1632" y="52926"/>
                  <a:pt x="1324" y="52069"/>
                  <a:pt x="1516" y="51185"/>
                </a:cubicBezTo>
                <a:cubicBezTo>
                  <a:pt x="1666" y="50493"/>
                  <a:pt x="1306" y="49842"/>
                  <a:pt x="1221" y="49167"/>
                </a:cubicBezTo>
                <a:cubicBezTo>
                  <a:pt x="906" y="46580"/>
                  <a:pt x="919" y="43986"/>
                  <a:pt x="933" y="41388"/>
                </a:cubicBezTo>
                <a:cubicBezTo>
                  <a:pt x="967" y="36063"/>
                  <a:pt x="1238" y="30745"/>
                  <a:pt x="1372" y="25419"/>
                </a:cubicBezTo>
                <a:cubicBezTo>
                  <a:pt x="1478" y="21170"/>
                  <a:pt x="1361" y="16914"/>
                  <a:pt x="1334" y="12661"/>
                </a:cubicBezTo>
                <a:cubicBezTo>
                  <a:pt x="1313" y="9481"/>
                  <a:pt x="1272" y="6298"/>
                  <a:pt x="1248" y="3118"/>
                </a:cubicBezTo>
                <a:cubicBezTo>
                  <a:pt x="1245" y="2758"/>
                  <a:pt x="1248" y="2398"/>
                  <a:pt x="1296" y="2045"/>
                </a:cubicBezTo>
                <a:cubicBezTo>
                  <a:pt x="1409" y="1261"/>
                  <a:pt x="1478" y="1209"/>
                  <a:pt x="2434" y="1192"/>
                </a:cubicBezTo>
                <a:cubicBezTo>
                  <a:pt x="2763" y="1185"/>
                  <a:pt x="3093" y="1183"/>
                  <a:pt x="3423" y="1183"/>
                </a:cubicBezTo>
                <a:cubicBezTo>
                  <a:pt x="3952" y="1183"/>
                  <a:pt x="4483" y="1189"/>
                  <a:pt x="5021" y="1189"/>
                </a:cubicBezTo>
                <a:cubicBezTo>
                  <a:pt x="5213" y="1754"/>
                  <a:pt x="5165" y="2278"/>
                  <a:pt x="4627" y="2820"/>
                </a:cubicBezTo>
                <a:cubicBezTo>
                  <a:pt x="4086" y="3365"/>
                  <a:pt x="4216" y="4225"/>
                  <a:pt x="4737" y="4807"/>
                </a:cubicBezTo>
                <a:cubicBezTo>
                  <a:pt x="5079" y="5192"/>
                  <a:pt x="5699" y="5407"/>
                  <a:pt x="6350" y="5407"/>
                </a:cubicBezTo>
                <a:cubicBezTo>
                  <a:pt x="6638" y="5407"/>
                  <a:pt x="6932" y="5365"/>
                  <a:pt x="7211" y="5277"/>
                </a:cubicBezTo>
                <a:cubicBezTo>
                  <a:pt x="8537" y="4859"/>
                  <a:pt x="9102" y="3478"/>
                  <a:pt x="8201" y="2597"/>
                </a:cubicBezTo>
                <a:cubicBezTo>
                  <a:pt x="7735" y="2141"/>
                  <a:pt x="7721" y="1696"/>
                  <a:pt x="7745" y="1069"/>
                </a:cubicBezTo>
                <a:lnTo>
                  <a:pt x="7745" y="1069"/>
                </a:lnTo>
                <a:cubicBezTo>
                  <a:pt x="7955" y="1085"/>
                  <a:pt x="8163" y="1092"/>
                  <a:pt x="8368" y="1092"/>
                </a:cubicBezTo>
                <a:cubicBezTo>
                  <a:pt x="9485" y="1092"/>
                  <a:pt x="10540" y="884"/>
                  <a:pt x="11614" y="870"/>
                </a:cubicBezTo>
                <a:cubicBezTo>
                  <a:pt x="11634" y="870"/>
                  <a:pt x="11654" y="870"/>
                  <a:pt x="11673" y="870"/>
                </a:cubicBezTo>
                <a:cubicBezTo>
                  <a:pt x="12176" y="870"/>
                  <a:pt x="12428" y="962"/>
                  <a:pt x="12375" y="1497"/>
                </a:cubicBezTo>
                <a:cubicBezTo>
                  <a:pt x="12313" y="2107"/>
                  <a:pt x="12368" y="2659"/>
                  <a:pt x="11751" y="3162"/>
                </a:cubicBezTo>
                <a:cubicBezTo>
                  <a:pt x="11076" y="3714"/>
                  <a:pt x="11234" y="4334"/>
                  <a:pt x="11971" y="4821"/>
                </a:cubicBezTo>
                <a:cubicBezTo>
                  <a:pt x="12531" y="5191"/>
                  <a:pt x="13123" y="5412"/>
                  <a:pt x="13745" y="5412"/>
                </a:cubicBezTo>
                <a:cubicBezTo>
                  <a:pt x="14120" y="5412"/>
                  <a:pt x="14506" y="5332"/>
                  <a:pt x="14904" y="5157"/>
                </a:cubicBezTo>
                <a:cubicBezTo>
                  <a:pt x="15737" y="4790"/>
                  <a:pt x="16052" y="3975"/>
                  <a:pt x="15504" y="3361"/>
                </a:cubicBezTo>
                <a:cubicBezTo>
                  <a:pt x="14859" y="2638"/>
                  <a:pt x="15329" y="1864"/>
                  <a:pt x="15195" y="1127"/>
                </a:cubicBezTo>
                <a:cubicBezTo>
                  <a:pt x="15169" y="967"/>
                  <a:pt x="15352" y="907"/>
                  <a:pt x="15531" y="907"/>
                </a:cubicBezTo>
                <a:cubicBezTo>
                  <a:pt x="15559" y="907"/>
                  <a:pt x="15587" y="908"/>
                  <a:pt x="15613" y="911"/>
                </a:cubicBezTo>
                <a:cubicBezTo>
                  <a:pt x="16021" y="952"/>
                  <a:pt x="16432" y="973"/>
                  <a:pt x="16830" y="1055"/>
                </a:cubicBezTo>
                <a:cubicBezTo>
                  <a:pt x="16890" y="1068"/>
                  <a:pt x="16955" y="1072"/>
                  <a:pt x="17023" y="1072"/>
                </a:cubicBezTo>
                <a:cubicBezTo>
                  <a:pt x="17250" y="1072"/>
                  <a:pt x="17512" y="1018"/>
                  <a:pt x="17731" y="1018"/>
                </a:cubicBezTo>
                <a:cubicBezTo>
                  <a:pt x="17959" y="1018"/>
                  <a:pt x="18141" y="1078"/>
                  <a:pt x="18187" y="1322"/>
                </a:cubicBezTo>
                <a:cubicBezTo>
                  <a:pt x="18293" y="1884"/>
                  <a:pt x="18338" y="2570"/>
                  <a:pt x="17639" y="3080"/>
                </a:cubicBezTo>
                <a:cubicBezTo>
                  <a:pt x="16635" y="3820"/>
                  <a:pt x="16772" y="4602"/>
                  <a:pt x="17892" y="5198"/>
                </a:cubicBezTo>
                <a:cubicBezTo>
                  <a:pt x="18458" y="5499"/>
                  <a:pt x="18971" y="5651"/>
                  <a:pt x="19444" y="5651"/>
                </a:cubicBezTo>
                <a:cubicBezTo>
                  <a:pt x="20079" y="5651"/>
                  <a:pt x="20643" y="5378"/>
                  <a:pt x="21172" y="4828"/>
                </a:cubicBezTo>
                <a:cubicBezTo>
                  <a:pt x="21860" y="4105"/>
                  <a:pt x="21871" y="3574"/>
                  <a:pt x="21189" y="2833"/>
                </a:cubicBezTo>
                <a:cubicBezTo>
                  <a:pt x="21052" y="2690"/>
                  <a:pt x="20846" y="2604"/>
                  <a:pt x="20894" y="2357"/>
                </a:cubicBezTo>
                <a:cubicBezTo>
                  <a:pt x="20966" y="1973"/>
                  <a:pt x="20973" y="1583"/>
                  <a:pt x="21055" y="1202"/>
                </a:cubicBezTo>
                <a:cubicBezTo>
                  <a:pt x="21083" y="1082"/>
                  <a:pt x="21292" y="1062"/>
                  <a:pt x="21442" y="1062"/>
                </a:cubicBezTo>
                <a:cubicBezTo>
                  <a:pt x="21579" y="1060"/>
                  <a:pt x="21731" y="1036"/>
                  <a:pt x="21871" y="1036"/>
                </a:cubicBezTo>
                <a:cubicBezTo>
                  <a:pt x="21958" y="1036"/>
                  <a:pt x="22041" y="1045"/>
                  <a:pt x="22111" y="1076"/>
                </a:cubicBezTo>
                <a:cubicBezTo>
                  <a:pt x="22188" y="1108"/>
                  <a:pt x="22275" y="1120"/>
                  <a:pt x="22369" y="1120"/>
                </a:cubicBezTo>
                <a:cubicBezTo>
                  <a:pt x="22631" y="1120"/>
                  <a:pt x="22941" y="1025"/>
                  <a:pt x="23200" y="1025"/>
                </a:cubicBezTo>
                <a:cubicBezTo>
                  <a:pt x="23483" y="1025"/>
                  <a:pt x="23704" y="1140"/>
                  <a:pt x="23735" y="1620"/>
                </a:cubicBezTo>
                <a:cubicBezTo>
                  <a:pt x="23769" y="2172"/>
                  <a:pt x="23927" y="2727"/>
                  <a:pt x="23526" y="3310"/>
                </a:cubicBezTo>
                <a:cubicBezTo>
                  <a:pt x="22676" y="4547"/>
                  <a:pt x="23361" y="5517"/>
                  <a:pt x="25006" y="5534"/>
                </a:cubicBezTo>
                <a:cubicBezTo>
                  <a:pt x="25115" y="5535"/>
                  <a:pt x="25225" y="5537"/>
                  <a:pt x="25335" y="5537"/>
                </a:cubicBezTo>
                <a:cubicBezTo>
                  <a:pt x="25710" y="5537"/>
                  <a:pt x="26086" y="5517"/>
                  <a:pt x="26449" y="5400"/>
                </a:cubicBezTo>
                <a:cubicBezTo>
                  <a:pt x="27494" y="5061"/>
                  <a:pt x="27974" y="4074"/>
                  <a:pt x="27360" y="3293"/>
                </a:cubicBezTo>
                <a:cubicBezTo>
                  <a:pt x="26798" y="2580"/>
                  <a:pt x="27210" y="1850"/>
                  <a:pt x="27134" y="1134"/>
                </a:cubicBezTo>
                <a:cubicBezTo>
                  <a:pt x="27114" y="944"/>
                  <a:pt x="27324" y="883"/>
                  <a:pt x="27519" y="883"/>
                </a:cubicBezTo>
                <a:cubicBezTo>
                  <a:pt x="27524" y="883"/>
                  <a:pt x="27530" y="884"/>
                  <a:pt x="27535" y="884"/>
                </a:cubicBezTo>
                <a:cubicBezTo>
                  <a:pt x="28433" y="897"/>
                  <a:pt x="29331" y="897"/>
                  <a:pt x="30222" y="1028"/>
                </a:cubicBezTo>
                <a:cubicBezTo>
                  <a:pt x="30489" y="1069"/>
                  <a:pt x="30619" y="1192"/>
                  <a:pt x="30595" y="1422"/>
                </a:cubicBezTo>
                <a:cubicBezTo>
                  <a:pt x="30527" y="2073"/>
                  <a:pt x="30678" y="2717"/>
                  <a:pt x="30068" y="3323"/>
                </a:cubicBezTo>
                <a:cubicBezTo>
                  <a:pt x="29293" y="4095"/>
                  <a:pt x="29615" y="4924"/>
                  <a:pt x="30678" y="5380"/>
                </a:cubicBezTo>
                <a:cubicBezTo>
                  <a:pt x="31167" y="5590"/>
                  <a:pt x="31666" y="5693"/>
                  <a:pt x="32141" y="5693"/>
                </a:cubicBezTo>
                <a:cubicBezTo>
                  <a:pt x="32969" y="5693"/>
                  <a:pt x="33721" y="5381"/>
                  <a:pt x="34207" y="4790"/>
                </a:cubicBezTo>
                <a:cubicBezTo>
                  <a:pt x="34793" y="4074"/>
                  <a:pt x="34735" y="3498"/>
                  <a:pt x="34012" y="2892"/>
                </a:cubicBezTo>
                <a:cubicBezTo>
                  <a:pt x="33631" y="2570"/>
                  <a:pt x="33402" y="1439"/>
                  <a:pt x="33628" y="1021"/>
                </a:cubicBezTo>
                <a:cubicBezTo>
                  <a:pt x="33700" y="887"/>
                  <a:pt x="33827" y="846"/>
                  <a:pt x="33988" y="842"/>
                </a:cubicBezTo>
                <a:cubicBezTo>
                  <a:pt x="34773" y="832"/>
                  <a:pt x="35557" y="812"/>
                  <a:pt x="36345" y="808"/>
                </a:cubicBezTo>
                <a:close/>
                <a:moveTo>
                  <a:pt x="35905" y="0"/>
                </a:moveTo>
                <a:cubicBezTo>
                  <a:pt x="35311" y="0"/>
                  <a:pt x="34718" y="49"/>
                  <a:pt x="34125" y="58"/>
                </a:cubicBezTo>
                <a:cubicBezTo>
                  <a:pt x="33254" y="68"/>
                  <a:pt x="32775" y="510"/>
                  <a:pt x="32716" y="1274"/>
                </a:cubicBezTo>
                <a:cubicBezTo>
                  <a:pt x="32675" y="1792"/>
                  <a:pt x="32706" y="2313"/>
                  <a:pt x="32651" y="2830"/>
                </a:cubicBezTo>
                <a:cubicBezTo>
                  <a:pt x="32614" y="3176"/>
                  <a:pt x="32723" y="3327"/>
                  <a:pt x="33111" y="3474"/>
                </a:cubicBezTo>
                <a:cubicBezTo>
                  <a:pt x="33697" y="3700"/>
                  <a:pt x="33724" y="4040"/>
                  <a:pt x="33296" y="4458"/>
                </a:cubicBezTo>
                <a:cubicBezTo>
                  <a:pt x="32997" y="4748"/>
                  <a:pt x="32558" y="4899"/>
                  <a:pt x="32069" y="4899"/>
                </a:cubicBezTo>
                <a:cubicBezTo>
                  <a:pt x="31796" y="4899"/>
                  <a:pt x="31508" y="4852"/>
                  <a:pt x="31219" y="4756"/>
                </a:cubicBezTo>
                <a:cubicBezTo>
                  <a:pt x="30455" y="4499"/>
                  <a:pt x="30256" y="4166"/>
                  <a:pt x="30818" y="3694"/>
                </a:cubicBezTo>
                <a:cubicBezTo>
                  <a:pt x="31411" y="3197"/>
                  <a:pt x="31373" y="2628"/>
                  <a:pt x="31483" y="2045"/>
                </a:cubicBezTo>
                <a:cubicBezTo>
                  <a:pt x="31565" y="1600"/>
                  <a:pt x="31404" y="1151"/>
                  <a:pt x="31596" y="702"/>
                </a:cubicBezTo>
                <a:cubicBezTo>
                  <a:pt x="31706" y="445"/>
                  <a:pt x="31459" y="304"/>
                  <a:pt x="31157" y="263"/>
                </a:cubicBezTo>
                <a:cubicBezTo>
                  <a:pt x="30149" y="128"/>
                  <a:pt x="29131" y="67"/>
                  <a:pt x="28114" y="67"/>
                </a:cubicBezTo>
                <a:cubicBezTo>
                  <a:pt x="27897" y="67"/>
                  <a:pt x="27680" y="69"/>
                  <a:pt x="27463" y="75"/>
                </a:cubicBezTo>
                <a:cubicBezTo>
                  <a:pt x="26500" y="95"/>
                  <a:pt x="26195" y="452"/>
                  <a:pt x="26168" y="1312"/>
                </a:cubicBezTo>
                <a:cubicBezTo>
                  <a:pt x="26158" y="1699"/>
                  <a:pt x="26140" y="2090"/>
                  <a:pt x="26103" y="2477"/>
                </a:cubicBezTo>
                <a:cubicBezTo>
                  <a:pt x="26058" y="2881"/>
                  <a:pt x="26147" y="3221"/>
                  <a:pt x="26439" y="3567"/>
                </a:cubicBezTo>
                <a:cubicBezTo>
                  <a:pt x="26956" y="4173"/>
                  <a:pt x="26692" y="4656"/>
                  <a:pt x="25829" y="4759"/>
                </a:cubicBezTo>
                <a:cubicBezTo>
                  <a:pt x="25704" y="4773"/>
                  <a:pt x="25576" y="4777"/>
                  <a:pt x="25448" y="4777"/>
                </a:cubicBezTo>
                <a:cubicBezTo>
                  <a:pt x="25351" y="4777"/>
                  <a:pt x="25253" y="4774"/>
                  <a:pt x="25157" y="4773"/>
                </a:cubicBezTo>
                <a:cubicBezTo>
                  <a:pt x="24153" y="4756"/>
                  <a:pt x="23889" y="4423"/>
                  <a:pt x="24407" y="3707"/>
                </a:cubicBezTo>
                <a:cubicBezTo>
                  <a:pt x="24705" y="3289"/>
                  <a:pt x="24811" y="2888"/>
                  <a:pt x="24770" y="2426"/>
                </a:cubicBezTo>
                <a:cubicBezTo>
                  <a:pt x="24725" y="1877"/>
                  <a:pt x="24646" y="1326"/>
                  <a:pt x="24674" y="781"/>
                </a:cubicBezTo>
                <a:cubicBezTo>
                  <a:pt x="24694" y="373"/>
                  <a:pt x="24496" y="263"/>
                  <a:pt x="24098" y="253"/>
                </a:cubicBezTo>
                <a:cubicBezTo>
                  <a:pt x="23396" y="236"/>
                  <a:pt x="22694" y="191"/>
                  <a:pt x="21992" y="191"/>
                </a:cubicBezTo>
                <a:cubicBezTo>
                  <a:pt x="21871" y="191"/>
                  <a:pt x="21751" y="192"/>
                  <a:pt x="21631" y="195"/>
                </a:cubicBezTo>
                <a:cubicBezTo>
                  <a:pt x="20168" y="229"/>
                  <a:pt x="20168" y="250"/>
                  <a:pt x="20013" y="1538"/>
                </a:cubicBezTo>
                <a:cubicBezTo>
                  <a:pt x="19996" y="1699"/>
                  <a:pt x="19945" y="1857"/>
                  <a:pt x="19931" y="2018"/>
                </a:cubicBezTo>
                <a:cubicBezTo>
                  <a:pt x="19890" y="2546"/>
                  <a:pt x="19866" y="3056"/>
                  <a:pt x="20510" y="3378"/>
                </a:cubicBezTo>
                <a:cubicBezTo>
                  <a:pt x="20928" y="3587"/>
                  <a:pt x="20877" y="3899"/>
                  <a:pt x="20640" y="4214"/>
                </a:cubicBezTo>
                <a:cubicBezTo>
                  <a:pt x="20337" y="4619"/>
                  <a:pt x="19937" y="4826"/>
                  <a:pt x="19479" y="4826"/>
                </a:cubicBezTo>
                <a:cubicBezTo>
                  <a:pt x="19177" y="4826"/>
                  <a:pt x="18849" y="4736"/>
                  <a:pt x="18506" y="4554"/>
                </a:cubicBezTo>
                <a:cubicBezTo>
                  <a:pt x="17940" y="4256"/>
                  <a:pt x="17868" y="4026"/>
                  <a:pt x="18351" y="3670"/>
                </a:cubicBezTo>
                <a:cubicBezTo>
                  <a:pt x="18913" y="3252"/>
                  <a:pt x="19092" y="2724"/>
                  <a:pt x="19129" y="2128"/>
                </a:cubicBezTo>
                <a:cubicBezTo>
                  <a:pt x="19160" y="1709"/>
                  <a:pt x="19129" y="1288"/>
                  <a:pt x="19188" y="873"/>
                </a:cubicBezTo>
                <a:cubicBezTo>
                  <a:pt x="19253" y="411"/>
                  <a:pt x="18968" y="294"/>
                  <a:pt x="18536" y="294"/>
                </a:cubicBezTo>
                <a:cubicBezTo>
                  <a:pt x="17563" y="291"/>
                  <a:pt x="16600" y="246"/>
                  <a:pt x="15630" y="126"/>
                </a:cubicBezTo>
                <a:cubicBezTo>
                  <a:pt x="15560" y="118"/>
                  <a:pt x="15492" y="113"/>
                  <a:pt x="15426" y="113"/>
                </a:cubicBezTo>
                <a:cubicBezTo>
                  <a:pt x="14676" y="113"/>
                  <a:pt x="14182" y="650"/>
                  <a:pt x="14188" y="1374"/>
                </a:cubicBezTo>
                <a:cubicBezTo>
                  <a:pt x="14195" y="1795"/>
                  <a:pt x="14328" y="2234"/>
                  <a:pt x="14147" y="2628"/>
                </a:cubicBezTo>
                <a:cubicBezTo>
                  <a:pt x="13941" y="3077"/>
                  <a:pt x="14130" y="3354"/>
                  <a:pt x="14462" y="3663"/>
                </a:cubicBezTo>
                <a:cubicBezTo>
                  <a:pt x="15003" y="4160"/>
                  <a:pt x="14877" y="4465"/>
                  <a:pt x="14116" y="4622"/>
                </a:cubicBezTo>
                <a:cubicBezTo>
                  <a:pt x="14002" y="4646"/>
                  <a:pt x="13891" y="4657"/>
                  <a:pt x="13784" y="4657"/>
                </a:cubicBezTo>
                <a:cubicBezTo>
                  <a:pt x="13485" y="4657"/>
                  <a:pt x="13208" y="4573"/>
                  <a:pt x="12934" y="4444"/>
                </a:cubicBezTo>
                <a:cubicBezTo>
                  <a:pt x="12272" y="4129"/>
                  <a:pt x="12183" y="3981"/>
                  <a:pt x="12690" y="3502"/>
                </a:cubicBezTo>
                <a:cubicBezTo>
                  <a:pt x="13472" y="2758"/>
                  <a:pt x="13444" y="1908"/>
                  <a:pt x="13266" y="1041"/>
                </a:cubicBezTo>
                <a:cubicBezTo>
                  <a:pt x="13090" y="185"/>
                  <a:pt x="12995" y="43"/>
                  <a:pt x="12178" y="43"/>
                </a:cubicBezTo>
                <a:cubicBezTo>
                  <a:pt x="12087" y="43"/>
                  <a:pt x="11986" y="45"/>
                  <a:pt x="11875" y="47"/>
                </a:cubicBezTo>
                <a:cubicBezTo>
                  <a:pt x="10494" y="78"/>
                  <a:pt x="9113" y="171"/>
                  <a:pt x="7735" y="263"/>
                </a:cubicBezTo>
                <a:cubicBezTo>
                  <a:pt x="7447" y="284"/>
                  <a:pt x="7170" y="414"/>
                  <a:pt x="6889" y="503"/>
                </a:cubicBezTo>
                <a:cubicBezTo>
                  <a:pt x="6731" y="551"/>
                  <a:pt x="6604" y="681"/>
                  <a:pt x="6645" y="795"/>
                </a:cubicBezTo>
                <a:cubicBezTo>
                  <a:pt x="6899" y="1511"/>
                  <a:pt x="6320" y="2419"/>
                  <a:pt x="7406" y="2967"/>
                </a:cubicBezTo>
                <a:cubicBezTo>
                  <a:pt x="7930" y="3231"/>
                  <a:pt x="7862" y="3868"/>
                  <a:pt x="7434" y="4238"/>
                </a:cubicBezTo>
                <a:cubicBezTo>
                  <a:pt x="7182" y="4456"/>
                  <a:pt x="6778" y="4570"/>
                  <a:pt x="6395" y="4570"/>
                </a:cubicBezTo>
                <a:cubicBezTo>
                  <a:pt x="6074" y="4570"/>
                  <a:pt x="5767" y="4490"/>
                  <a:pt x="5580" y="4324"/>
                </a:cubicBezTo>
                <a:cubicBezTo>
                  <a:pt x="5162" y="3957"/>
                  <a:pt x="5134" y="3416"/>
                  <a:pt x="5662" y="3046"/>
                </a:cubicBezTo>
                <a:cubicBezTo>
                  <a:pt x="6118" y="2727"/>
                  <a:pt x="6200" y="2378"/>
                  <a:pt x="6149" y="1939"/>
                </a:cubicBezTo>
                <a:cubicBezTo>
                  <a:pt x="6111" y="1617"/>
                  <a:pt x="6053" y="1298"/>
                  <a:pt x="6015" y="976"/>
                </a:cubicBezTo>
                <a:cubicBezTo>
                  <a:pt x="5957" y="504"/>
                  <a:pt x="5677" y="306"/>
                  <a:pt x="5202" y="306"/>
                </a:cubicBezTo>
                <a:cubicBezTo>
                  <a:pt x="5143" y="306"/>
                  <a:pt x="5080" y="309"/>
                  <a:pt x="5014" y="315"/>
                </a:cubicBezTo>
                <a:cubicBezTo>
                  <a:pt x="4383" y="373"/>
                  <a:pt x="3751" y="446"/>
                  <a:pt x="3120" y="446"/>
                </a:cubicBezTo>
                <a:cubicBezTo>
                  <a:pt x="3080" y="446"/>
                  <a:pt x="3040" y="446"/>
                  <a:pt x="2999" y="445"/>
                </a:cubicBezTo>
                <a:cubicBezTo>
                  <a:pt x="2862" y="443"/>
                  <a:pt x="2731" y="441"/>
                  <a:pt x="2607" y="441"/>
                </a:cubicBezTo>
                <a:cubicBezTo>
                  <a:pt x="898" y="441"/>
                  <a:pt x="440" y="714"/>
                  <a:pt x="402" y="2720"/>
                </a:cubicBezTo>
                <a:cubicBezTo>
                  <a:pt x="364" y="4866"/>
                  <a:pt x="422" y="7007"/>
                  <a:pt x="440" y="9152"/>
                </a:cubicBezTo>
                <a:cubicBezTo>
                  <a:pt x="491" y="15482"/>
                  <a:pt x="638" y="21811"/>
                  <a:pt x="402" y="28144"/>
                </a:cubicBezTo>
                <a:cubicBezTo>
                  <a:pt x="210" y="33205"/>
                  <a:pt x="1" y="38270"/>
                  <a:pt x="63" y="43338"/>
                </a:cubicBezTo>
                <a:cubicBezTo>
                  <a:pt x="93" y="45771"/>
                  <a:pt x="63" y="48207"/>
                  <a:pt x="686" y="50603"/>
                </a:cubicBezTo>
                <a:cubicBezTo>
                  <a:pt x="710" y="50699"/>
                  <a:pt x="741" y="50808"/>
                  <a:pt x="707" y="50891"/>
                </a:cubicBezTo>
                <a:cubicBezTo>
                  <a:pt x="268" y="51987"/>
                  <a:pt x="652" y="53077"/>
                  <a:pt x="738" y="54167"/>
                </a:cubicBezTo>
                <a:cubicBezTo>
                  <a:pt x="786" y="54797"/>
                  <a:pt x="978" y="54955"/>
                  <a:pt x="1663" y="55027"/>
                </a:cubicBezTo>
                <a:cubicBezTo>
                  <a:pt x="1812" y="55040"/>
                  <a:pt x="1963" y="55046"/>
                  <a:pt x="2113" y="55046"/>
                </a:cubicBezTo>
                <a:cubicBezTo>
                  <a:pt x="2263" y="55046"/>
                  <a:pt x="2413" y="55040"/>
                  <a:pt x="2561" y="55030"/>
                </a:cubicBezTo>
                <a:cubicBezTo>
                  <a:pt x="3581" y="54954"/>
                  <a:pt x="4600" y="54927"/>
                  <a:pt x="5619" y="54927"/>
                </a:cubicBezTo>
                <a:cubicBezTo>
                  <a:pt x="7029" y="54927"/>
                  <a:pt x="8439" y="54979"/>
                  <a:pt x="9853" y="55027"/>
                </a:cubicBezTo>
                <a:cubicBezTo>
                  <a:pt x="14191" y="55171"/>
                  <a:pt x="18536" y="55201"/>
                  <a:pt x="22878" y="55225"/>
                </a:cubicBezTo>
                <a:cubicBezTo>
                  <a:pt x="22966" y="55226"/>
                  <a:pt x="23054" y="55226"/>
                  <a:pt x="23142" y="55226"/>
                </a:cubicBezTo>
                <a:cubicBezTo>
                  <a:pt x="25411" y="55226"/>
                  <a:pt x="27674" y="55020"/>
                  <a:pt x="29941" y="54944"/>
                </a:cubicBezTo>
                <a:cubicBezTo>
                  <a:pt x="30423" y="54928"/>
                  <a:pt x="30906" y="54920"/>
                  <a:pt x="31389" y="54920"/>
                </a:cubicBezTo>
                <a:cubicBezTo>
                  <a:pt x="33900" y="54920"/>
                  <a:pt x="36407" y="55128"/>
                  <a:pt x="38902" y="55369"/>
                </a:cubicBezTo>
                <a:cubicBezTo>
                  <a:pt x="40817" y="55555"/>
                  <a:pt x="42729" y="55647"/>
                  <a:pt x="44640" y="55647"/>
                </a:cubicBezTo>
                <a:cubicBezTo>
                  <a:pt x="46460" y="55647"/>
                  <a:pt x="48281" y="55564"/>
                  <a:pt x="50104" y="55400"/>
                </a:cubicBezTo>
                <a:cubicBezTo>
                  <a:pt x="52723" y="55161"/>
                  <a:pt x="55343" y="54942"/>
                  <a:pt x="57979" y="54942"/>
                </a:cubicBezTo>
                <a:cubicBezTo>
                  <a:pt x="58861" y="54942"/>
                  <a:pt x="59745" y="54967"/>
                  <a:pt x="60631" y="55023"/>
                </a:cubicBezTo>
                <a:cubicBezTo>
                  <a:pt x="62995" y="55176"/>
                  <a:pt x="65362" y="55248"/>
                  <a:pt x="67732" y="55248"/>
                </a:cubicBezTo>
                <a:cubicBezTo>
                  <a:pt x="69255" y="55248"/>
                  <a:pt x="70778" y="55218"/>
                  <a:pt x="72303" y="55160"/>
                </a:cubicBezTo>
                <a:cubicBezTo>
                  <a:pt x="74732" y="55068"/>
                  <a:pt x="77176" y="55150"/>
                  <a:pt x="79602" y="55023"/>
                </a:cubicBezTo>
                <a:cubicBezTo>
                  <a:pt x="80843" y="54958"/>
                  <a:pt x="82080" y="54916"/>
                  <a:pt x="83317" y="54916"/>
                </a:cubicBezTo>
                <a:cubicBezTo>
                  <a:pt x="84358" y="54916"/>
                  <a:pt x="85399" y="54946"/>
                  <a:pt x="86442" y="55016"/>
                </a:cubicBezTo>
                <a:cubicBezTo>
                  <a:pt x="86604" y="55028"/>
                  <a:pt x="86767" y="55033"/>
                  <a:pt x="86931" y="55033"/>
                </a:cubicBezTo>
                <a:cubicBezTo>
                  <a:pt x="87217" y="55033"/>
                  <a:pt x="87503" y="55016"/>
                  <a:pt x="87782" y="54979"/>
                </a:cubicBezTo>
                <a:cubicBezTo>
                  <a:pt x="88165" y="54931"/>
                  <a:pt x="88470" y="54763"/>
                  <a:pt x="88474" y="54341"/>
                </a:cubicBezTo>
                <a:cubicBezTo>
                  <a:pt x="88484" y="53217"/>
                  <a:pt x="88943" y="52100"/>
                  <a:pt x="88512" y="50969"/>
                </a:cubicBezTo>
                <a:cubicBezTo>
                  <a:pt x="88436" y="50781"/>
                  <a:pt x="88542" y="50589"/>
                  <a:pt x="88587" y="50397"/>
                </a:cubicBezTo>
                <a:cubicBezTo>
                  <a:pt x="88912" y="49061"/>
                  <a:pt x="89032" y="47700"/>
                  <a:pt x="89084" y="46336"/>
                </a:cubicBezTo>
                <a:cubicBezTo>
                  <a:pt x="89193" y="43413"/>
                  <a:pt x="89156" y="40490"/>
                  <a:pt x="89087" y="37571"/>
                </a:cubicBezTo>
                <a:cubicBezTo>
                  <a:pt x="88984" y="33349"/>
                  <a:pt x="88820" y="29131"/>
                  <a:pt x="88683" y="25008"/>
                </a:cubicBezTo>
                <a:cubicBezTo>
                  <a:pt x="88683" y="21924"/>
                  <a:pt x="88666" y="18936"/>
                  <a:pt x="88686" y="15951"/>
                </a:cubicBezTo>
                <a:cubicBezTo>
                  <a:pt x="88721" y="11760"/>
                  <a:pt x="88782" y="7573"/>
                  <a:pt x="88830" y="3382"/>
                </a:cubicBezTo>
                <a:cubicBezTo>
                  <a:pt x="88837" y="2734"/>
                  <a:pt x="88823" y="2083"/>
                  <a:pt x="88655" y="1446"/>
                </a:cubicBezTo>
                <a:cubicBezTo>
                  <a:pt x="88501" y="860"/>
                  <a:pt x="88097" y="520"/>
                  <a:pt x="87418" y="486"/>
                </a:cubicBezTo>
                <a:cubicBezTo>
                  <a:pt x="86298" y="431"/>
                  <a:pt x="85174" y="445"/>
                  <a:pt x="84057" y="315"/>
                </a:cubicBezTo>
                <a:cubicBezTo>
                  <a:pt x="84000" y="308"/>
                  <a:pt x="83943" y="304"/>
                  <a:pt x="83887" y="304"/>
                </a:cubicBezTo>
                <a:cubicBezTo>
                  <a:pt x="83596" y="304"/>
                  <a:pt x="83333" y="405"/>
                  <a:pt x="83279" y="712"/>
                </a:cubicBezTo>
                <a:cubicBezTo>
                  <a:pt x="83135" y="1542"/>
                  <a:pt x="82600" y="2412"/>
                  <a:pt x="83652" y="3121"/>
                </a:cubicBezTo>
                <a:cubicBezTo>
                  <a:pt x="83968" y="3334"/>
                  <a:pt x="84009" y="3680"/>
                  <a:pt x="83848" y="4012"/>
                </a:cubicBezTo>
                <a:cubicBezTo>
                  <a:pt x="83669" y="4379"/>
                  <a:pt x="83354" y="4557"/>
                  <a:pt x="82885" y="4564"/>
                </a:cubicBezTo>
                <a:cubicBezTo>
                  <a:pt x="82872" y="4564"/>
                  <a:pt x="82859" y="4564"/>
                  <a:pt x="82846" y="4564"/>
                </a:cubicBezTo>
                <a:cubicBezTo>
                  <a:pt x="82216" y="4564"/>
                  <a:pt x="81692" y="4319"/>
                  <a:pt x="81521" y="3889"/>
                </a:cubicBezTo>
                <a:cubicBezTo>
                  <a:pt x="81332" y="3426"/>
                  <a:pt x="81514" y="3066"/>
                  <a:pt x="81980" y="2803"/>
                </a:cubicBezTo>
                <a:cubicBezTo>
                  <a:pt x="82237" y="2659"/>
                  <a:pt x="82559" y="2460"/>
                  <a:pt x="82494" y="2213"/>
                </a:cubicBezTo>
                <a:cubicBezTo>
                  <a:pt x="82357" y="1685"/>
                  <a:pt x="82662" y="1185"/>
                  <a:pt x="82525" y="678"/>
                </a:cubicBezTo>
                <a:cubicBezTo>
                  <a:pt x="82487" y="541"/>
                  <a:pt x="82326" y="496"/>
                  <a:pt x="82182" y="452"/>
                </a:cubicBezTo>
                <a:cubicBezTo>
                  <a:pt x="81893" y="360"/>
                  <a:pt x="81609" y="241"/>
                  <a:pt x="81290" y="241"/>
                </a:cubicBezTo>
                <a:cubicBezTo>
                  <a:pt x="81265" y="241"/>
                  <a:pt x="81241" y="241"/>
                  <a:pt x="81216" y="243"/>
                </a:cubicBezTo>
                <a:cubicBezTo>
                  <a:pt x="81100" y="249"/>
                  <a:pt x="80984" y="252"/>
                  <a:pt x="80868" y="252"/>
                </a:cubicBezTo>
                <a:cubicBezTo>
                  <a:pt x="80271" y="252"/>
                  <a:pt x="79683" y="173"/>
                  <a:pt x="79091" y="116"/>
                </a:cubicBezTo>
                <a:cubicBezTo>
                  <a:pt x="78585" y="67"/>
                  <a:pt x="78076" y="37"/>
                  <a:pt x="77566" y="37"/>
                </a:cubicBezTo>
                <a:cubicBezTo>
                  <a:pt x="77328" y="37"/>
                  <a:pt x="77089" y="44"/>
                  <a:pt x="76850" y="58"/>
                </a:cubicBezTo>
                <a:cubicBezTo>
                  <a:pt x="76429" y="85"/>
                  <a:pt x="76179" y="198"/>
                  <a:pt x="76072" y="599"/>
                </a:cubicBezTo>
                <a:cubicBezTo>
                  <a:pt x="75781" y="1668"/>
                  <a:pt x="75582" y="2703"/>
                  <a:pt x="76617" y="3584"/>
                </a:cubicBezTo>
                <a:cubicBezTo>
                  <a:pt x="76809" y="3752"/>
                  <a:pt x="76939" y="3947"/>
                  <a:pt x="76717" y="4180"/>
                </a:cubicBezTo>
                <a:cubicBezTo>
                  <a:pt x="76440" y="4472"/>
                  <a:pt x="75878" y="4648"/>
                  <a:pt x="75375" y="4648"/>
                </a:cubicBezTo>
                <a:cubicBezTo>
                  <a:pt x="75098" y="4648"/>
                  <a:pt x="74838" y="4595"/>
                  <a:pt x="74654" y="4478"/>
                </a:cubicBezTo>
                <a:cubicBezTo>
                  <a:pt x="74400" y="4317"/>
                  <a:pt x="74170" y="4060"/>
                  <a:pt x="74517" y="3844"/>
                </a:cubicBezTo>
                <a:cubicBezTo>
                  <a:pt x="75178" y="3430"/>
                  <a:pt x="75202" y="2929"/>
                  <a:pt x="75007" y="2316"/>
                </a:cubicBezTo>
                <a:cubicBezTo>
                  <a:pt x="74921" y="2045"/>
                  <a:pt x="75007" y="1737"/>
                  <a:pt x="75013" y="1442"/>
                </a:cubicBezTo>
                <a:cubicBezTo>
                  <a:pt x="75035" y="608"/>
                  <a:pt x="74544" y="118"/>
                  <a:pt x="73680" y="118"/>
                </a:cubicBezTo>
                <a:cubicBezTo>
                  <a:pt x="73568" y="118"/>
                  <a:pt x="73449" y="126"/>
                  <a:pt x="73324" y="143"/>
                </a:cubicBezTo>
                <a:cubicBezTo>
                  <a:pt x="72769" y="219"/>
                  <a:pt x="72217" y="284"/>
                  <a:pt x="71652" y="287"/>
                </a:cubicBezTo>
                <a:cubicBezTo>
                  <a:pt x="69993" y="294"/>
                  <a:pt x="69993" y="298"/>
                  <a:pt x="70055" y="1761"/>
                </a:cubicBezTo>
                <a:cubicBezTo>
                  <a:pt x="70089" y="2511"/>
                  <a:pt x="70164" y="3238"/>
                  <a:pt x="70963" y="3745"/>
                </a:cubicBezTo>
                <a:cubicBezTo>
                  <a:pt x="71319" y="3971"/>
                  <a:pt x="71220" y="4245"/>
                  <a:pt x="70870" y="4451"/>
                </a:cubicBezTo>
                <a:cubicBezTo>
                  <a:pt x="70555" y="4636"/>
                  <a:pt x="70226" y="4776"/>
                  <a:pt x="69842" y="4814"/>
                </a:cubicBezTo>
                <a:cubicBezTo>
                  <a:pt x="69801" y="4818"/>
                  <a:pt x="69760" y="4820"/>
                  <a:pt x="69719" y="4820"/>
                </a:cubicBezTo>
                <a:cubicBezTo>
                  <a:pt x="69232" y="4820"/>
                  <a:pt x="68754" y="4545"/>
                  <a:pt x="68492" y="4115"/>
                </a:cubicBezTo>
                <a:cubicBezTo>
                  <a:pt x="68232" y="3683"/>
                  <a:pt x="68513" y="3461"/>
                  <a:pt x="68893" y="3248"/>
                </a:cubicBezTo>
                <a:cubicBezTo>
                  <a:pt x="69294" y="3022"/>
                  <a:pt x="69308" y="2645"/>
                  <a:pt x="69291" y="2289"/>
                </a:cubicBezTo>
                <a:cubicBezTo>
                  <a:pt x="69263" y="1771"/>
                  <a:pt x="69178" y="1257"/>
                  <a:pt x="69126" y="740"/>
                </a:cubicBezTo>
                <a:cubicBezTo>
                  <a:pt x="69095" y="431"/>
                  <a:pt x="68927" y="304"/>
                  <a:pt x="68561" y="263"/>
                </a:cubicBezTo>
                <a:cubicBezTo>
                  <a:pt x="68146" y="217"/>
                  <a:pt x="67732" y="202"/>
                  <a:pt x="67318" y="202"/>
                </a:cubicBezTo>
                <a:cubicBezTo>
                  <a:pt x="66537" y="202"/>
                  <a:pt x="65756" y="257"/>
                  <a:pt x="64976" y="263"/>
                </a:cubicBezTo>
                <a:cubicBezTo>
                  <a:pt x="64719" y="263"/>
                  <a:pt x="64514" y="387"/>
                  <a:pt x="64531" y="606"/>
                </a:cubicBezTo>
                <a:cubicBezTo>
                  <a:pt x="64623" y="1703"/>
                  <a:pt x="64000" y="2861"/>
                  <a:pt x="64921" y="3896"/>
                </a:cubicBezTo>
                <a:cubicBezTo>
                  <a:pt x="65127" y="4125"/>
                  <a:pt x="65151" y="4458"/>
                  <a:pt x="64795" y="4670"/>
                </a:cubicBezTo>
                <a:cubicBezTo>
                  <a:pt x="64659" y="4751"/>
                  <a:pt x="64367" y="4788"/>
                  <a:pt x="64043" y="4788"/>
                </a:cubicBezTo>
                <a:cubicBezTo>
                  <a:pt x="63530" y="4788"/>
                  <a:pt x="62936" y="4697"/>
                  <a:pt x="62745" y="4543"/>
                </a:cubicBezTo>
                <a:cubicBezTo>
                  <a:pt x="62389" y="4256"/>
                  <a:pt x="62324" y="3927"/>
                  <a:pt x="62698" y="3618"/>
                </a:cubicBezTo>
                <a:cubicBezTo>
                  <a:pt x="63126" y="3262"/>
                  <a:pt x="63160" y="2837"/>
                  <a:pt x="63092" y="2367"/>
                </a:cubicBezTo>
                <a:cubicBezTo>
                  <a:pt x="63040" y="2011"/>
                  <a:pt x="63044" y="1655"/>
                  <a:pt x="63033" y="1298"/>
                </a:cubicBezTo>
                <a:cubicBezTo>
                  <a:pt x="63006" y="431"/>
                  <a:pt x="62711" y="95"/>
                  <a:pt x="61731" y="71"/>
                </a:cubicBezTo>
                <a:cubicBezTo>
                  <a:pt x="61525" y="67"/>
                  <a:pt x="61318" y="65"/>
                  <a:pt x="61112" y="65"/>
                </a:cubicBezTo>
                <a:cubicBezTo>
                  <a:pt x="60084" y="65"/>
                  <a:pt x="59056" y="124"/>
                  <a:pt x="58037" y="263"/>
                </a:cubicBezTo>
                <a:cubicBezTo>
                  <a:pt x="57801" y="298"/>
                  <a:pt x="57523" y="387"/>
                  <a:pt x="57602" y="609"/>
                </a:cubicBezTo>
                <a:cubicBezTo>
                  <a:pt x="57979" y="1641"/>
                  <a:pt x="57293" y="2885"/>
                  <a:pt x="58462" y="3766"/>
                </a:cubicBezTo>
                <a:cubicBezTo>
                  <a:pt x="58644" y="3903"/>
                  <a:pt x="58829" y="4194"/>
                  <a:pt x="58565" y="4468"/>
                </a:cubicBezTo>
                <a:cubicBezTo>
                  <a:pt x="58283" y="4761"/>
                  <a:pt x="57790" y="4905"/>
                  <a:pt x="57287" y="4905"/>
                </a:cubicBezTo>
                <a:cubicBezTo>
                  <a:pt x="56726" y="4905"/>
                  <a:pt x="56153" y="4726"/>
                  <a:pt x="55847" y="4376"/>
                </a:cubicBezTo>
                <a:cubicBezTo>
                  <a:pt x="55488" y="3968"/>
                  <a:pt x="55532" y="3718"/>
                  <a:pt x="56091" y="3467"/>
                </a:cubicBezTo>
                <a:cubicBezTo>
                  <a:pt x="56334" y="3358"/>
                  <a:pt x="56588" y="3313"/>
                  <a:pt x="56574" y="3025"/>
                </a:cubicBezTo>
                <a:cubicBezTo>
                  <a:pt x="56546" y="2378"/>
                  <a:pt x="56536" y="1727"/>
                  <a:pt x="56471" y="1082"/>
                </a:cubicBezTo>
                <a:cubicBezTo>
                  <a:pt x="56416" y="565"/>
                  <a:pt x="55902" y="89"/>
                  <a:pt x="55313" y="68"/>
                </a:cubicBezTo>
                <a:cubicBezTo>
                  <a:pt x="54667" y="49"/>
                  <a:pt x="54020" y="5"/>
                  <a:pt x="53374" y="5"/>
                </a:cubicBezTo>
                <a:cubicBezTo>
                  <a:pt x="52975" y="5"/>
                  <a:pt x="52576" y="22"/>
                  <a:pt x="52177" y="71"/>
                </a:cubicBezTo>
                <a:cubicBezTo>
                  <a:pt x="51903" y="102"/>
                  <a:pt x="51656" y="150"/>
                  <a:pt x="51495" y="352"/>
                </a:cubicBezTo>
                <a:cubicBezTo>
                  <a:pt x="51207" y="709"/>
                  <a:pt x="51242" y="3481"/>
                  <a:pt x="51530" y="3861"/>
                </a:cubicBezTo>
                <a:cubicBezTo>
                  <a:pt x="51550" y="3885"/>
                  <a:pt x="51581" y="3906"/>
                  <a:pt x="51605" y="3933"/>
                </a:cubicBezTo>
                <a:cubicBezTo>
                  <a:pt x="52044" y="4506"/>
                  <a:pt x="51920" y="4756"/>
                  <a:pt x="51125" y="4907"/>
                </a:cubicBezTo>
                <a:cubicBezTo>
                  <a:pt x="51028" y="4925"/>
                  <a:pt x="50930" y="4934"/>
                  <a:pt x="50834" y="4934"/>
                </a:cubicBezTo>
                <a:cubicBezTo>
                  <a:pt x="50255" y="4934"/>
                  <a:pt x="49708" y="4613"/>
                  <a:pt x="49515" y="4129"/>
                </a:cubicBezTo>
                <a:cubicBezTo>
                  <a:pt x="49432" y="3923"/>
                  <a:pt x="49426" y="3704"/>
                  <a:pt x="49703" y="3649"/>
                </a:cubicBezTo>
                <a:cubicBezTo>
                  <a:pt x="50320" y="3529"/>
                  <a:pt x="50289" y="3169"/>
                  <a:pt x="50245" y="2755"/>
                </a:cubicBezTo>
                <a:cubicBezTo>
                  <a:pt x="50197" y="2302"/>
                  <a:pt x="50217" y="1843"/>
                  <a:pt x="50190" y="1391"/>
                </a:cubicBezTo>
                <a:cubicBezTo>
                  <a:pt x="50135" y="548"/>
                  <a:pt x="49885" y="328"/>
                  <a:pt x="48884" y="281"/>
                </a:cubicBezTo>
                <a:cubicBezTo>
                  <a:pt x="48288" y="250"/>
                  <a:pt x="47688" y="250"/>
                  <a:pt x="47088" y="246"/>
                </a:cubicBezTo>
                <a:cubicBezTo>
                  <a:pt x="46976" y="245"/>
                  <a:pt x="46873" y="245"/>
                  <a:pt x="46778" y="245"/>
                </a:cubicBezTo>
                <a:cubicBezTo>
                  <a:pt x="45779" y="245"/>
                  <a:pt x="45774" y="333"/>
                  <a:pt x="45718" y="1322"/>
                </a:cubicBezTo>
                <a:cubicBezTo>
                  <a:pt x="45711" y="1452"/>
                  <a:pt x="45694" y="1583"/>
                  <a:pt x="45694" y="1713"/>
                </a:cubicBezTo>
                <a:cubicBezTo>
                  <a:pt x="45694" y="2535"/>
                  <a:pt x="45413" y="3402"/>
                  <a:pt x="46252" y="4091"/>
                </a:cubicBezTo>
                <a:cubicBezTo>
                  <a:pt x="46475" y="4280"/>
                  <a:pt x="46263" y="4458"/>
                  <a:pt x="46060" y="4547"/>
                </a:cubicBezTo>
                <a:cubicBezTo>
                  <a:pt x="45576" y="4756"/>
                  <a:pt x="45089" y="4860"/>
                  <a:pt x="44602" y="4860"/>
                </a:cubicBezTo>
                <a:cubicBezTo>
                  <a:pt x="44116" y="4860"/>
                  <a:pt x="43629" y="4756"/>
                  <a:pt x="43144" y="4547"/>
                </a:cubicBezTo>
                <a:cubicBezTo>
                  <a:pt x="42867" y="4430"/>
                  <a:pt x="42747" y="4225"/>
                  <a:pt x="43014" y="4012"/>
                </a:cubicBezTo>
                <a:cubicBezTo>
                  <a:pt x="43621" y="3533"/>
                  <a:pt x="43583" y="2926"/>
                  <a:pt x="43538" y="2299"/>
                </a:cubicBezTo>
                <a:cubicBezTo>
                  <a:pt x="43497" y="1785"/>
                  <a:pt x="43473" y="1264"/>
                  <a:pt x="43514" y="753"/>
                </a:cubicBezTo>
                <a:cubicBezTo>
                  <a:pt x="43542" y="397"/>
                  <a:pt x="43367" y="260"/>
                  <a:pt x="43024" y="260"/>
                </a:cubicBezTo>
                <a:cubicBezTo>
                  <a:pt x="42713" y="260"/>
                  <a:pt x="42402" y="259"/>
                  <a:pt x="42090" y="259"/>
                </a:cubicBezTo>
                <a:cubicBezTo>
                  <a:pt x="41390" y="259"/>
                  <a:pt x="40689" y="265"/>
                  <a:pt x="39992" y="308"/>
                </a:cubicBezTo>
                <a:cubicBezTo>
                  <a:pt x="39327" y="349"/>
                  <a:pt x="39077" y="627"/>
                  <a:pt x="39029" y="1192"/>
                </a:cubicBezTo>
                <a:cubicBezTo>
                  <a:pt x="38981" y="1809"/>
                  <a:pt x="38974" y="2426"/>
                  <a:pt x="38933" y="3039"/>
                </a:cubicBezTo>
                <a:cubicBezTo>
                  <a:pt x="38916" y="3296"/>
                  <a:pt x="39022" y="3447"/>
                  <a:pt x="39275" y="3591"/>
                </a:cubicBezTo>
                <a:cubicBezTo>
                  <a:pt x="39831" y="3906"/>
                  <a:pt x="39844" y="4050"/>
                  <a:pt x="39478" y="4454"/>
                </a:cubicBezTo>
                <a:cubicBezTo>
                  <a:pt x="39183" y="4777"/>
                  <a:pt x="38801" y="4941"/>
                  <a:pt x="38386" y="4941"/>
                </a:cubicBezTo>
                <a:cubicBezTo>
                  <a:pt x="38154" y="4941"/>
                  <a:pt x="37912" y="4890"/>
                  <a:pt x="37668" y="4787"/>
                </a:cubicBezTo>
                <a:cubicBezTo>
                  <a:pt x="37274" y="4619"/>
                  <a:pt x="37209" y="4396"/>
                  <a:pt x="37463" y="4091"/>
                </a:cubicBezTo>
                <a:cubicBezTo>
                  <a:pt x="37672" y="3834"/>
                  <a:pt x="37983" y="3646"/>
                  <a:pt x="37953" y="3258"/>
                </a:cubicBezTo>
                <a:cubicBezTo>
                  <a:pt x="37891" y="2480"/>
                  <a:pt x="37912" y="1699"/>
                  <a:pt x="37850" y="921"/>
                </a:cubicBezTo>
                <a:cubicBezTo>
                  <a:pt x="37795" y="226"/>
                  <a:pt x="37702" y="178"/>
                  <a:pt x="36921" y="65"/>
                </a:cubicBezTo>
                <a:cubicBezTo>
                  <a:pt x="36582" y="16"/>
                  <a:pt x="36243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38" name="Google Shape;638;p43"/>
          <p:cNvGrpSpPr/>
          <p:nvPr/>
        </p:nvGrpSpPr>
        <p:grpSpPr>
          <a:xfrm>
            <a:off x="-353328" y="2568196"/>
            <a:ext cx="1411018" cy="2472053"/>
            <a:chOff x="-524778" y="2749171"/>
            <a:chExt cx="1411018" cy="2472053"/>
          </a:xfrm>
        </p:grpSpPr>
        <p:sp>
          <p:nvSpPr>
            <p:cNvPr id="639" name="Google Shape;639;p43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extrusionOk="0">
                  <a:moveTo>
                    <a:pt x="20797" y="15620"/>
                  </a:moveTo>
                  <a:lnTo>
                    <a:pt x="23207" y="39540"/>
                  </a:lnTo>
                  <a:lnTo>
                    <a:pt x="8720" y="41000"/>
                  </a:lnTo>
                  <a:lnTo>
                    <a:pt x="8720" y="41000"/>
                  </a:lnTo>
                  <a:lnTo>
                    <a:pt x="20797" y="1562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lnTo>
                    <a:pt x="2365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fill="none" extrusionOk="0">
                  <a:moveTo>
                    <a:pt x="8720" y="41000"/>
                  </a:moveTo>
                  <a:lnTo>
                    <a:pt x="20797" y="15620"/>
                  </a:lnTo>
                  <a:lnTo>
                    <a:pt x="23207" y="3954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close/>
                </a:path>
              </a:pathLst>
            </a:custGeom>
            <a:noFill/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600903" y="2915410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6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7" y="260"/>
                  </a:cubicBezTo>
                  <a:cubicBezTo>
                    <a:pt x="13" y="321"/>
                    <a:pt x="66" y="369"/>
                    <a:pt x="126" y="369"/>
                  </a:cubicBezTo>
                  <a:cubicBezTo>
                    <a:pt x="130" y="369"/>
                    <a:pt x="134" y="369"/>
                    <a:pt x="138" y="368"/>
                  </a:cubicBezTo>
                  <a:lnTo>
                    <a:pt x="1379" y="24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600903" y="2915410"/>
              <a:ext cx="68624" cy="18698"/>
            </a:xfrm>
            <a:custGeom>
              <a:avLst/>
              <a:gdLst/>
              <a:ahLst/>
              <a:cxnLst/>
              <a:rect l="l" t="t" r="r" b="b"/>
              <a:pathLst>
                <a:path w="1380" h="376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4" y="325"/>
                    <a:pt x="7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615772" y="3063051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1"/>
                  </a:cubicBezTo>
                  <a:cubicBezTo>
                    <a:pt x="14" y="324"/>
                    <a:pt x="67" y="369"/>
                    <a:pt x="126" y="369"/>
                  </a:cubicBezTo>
                  <a:cubicBezTo>
                    <a:pt x="131" y="369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615772" y="3063051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5" y="329"/>
                    <a:pt x="8" y="261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630640" y="3210890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51" y="132"/>
                    <a:pt x="0" y="188"/>
                    <a:pt x="7" y="257"/>
                  </a:cubicBezTo>
                  <a:cubicBezTo>
                    <a:pt x="14" y="321"/>
                    <a:pt x="68" y="368"/>
                    <a:pt x="129" y="368"/>
                  </a:cubicBezTo>
                  <a:cubicBezTo>
                    <a:pt x="132" y="368"/>
                    <a:pt x="136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630640" y="3210890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3"/>
                    <a:pt x="14" y="324"/>
                    <a:pt x="7" y="257"/>
                  </a:cubicBezTo>
                  <a:cubicBezTo>
                    <a:pt x="0" y="188"/>
                    <a:pt x="51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645558" y="3358531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92"/>
                    <a:pt x="6" y="257"/>
                  </a:cubicBezTo>
                  <a:cubicBezTo>
                    <a:pt x="13" y="320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645558" y="3358531"/>
              <a:ext cx="68574" cy="18648"/>
            </a:xfrm>
            <a:custGeom>
              <a:avLst/>
              <a:gdLst/>
              <a:ahLst/>
              <a:cxnLst/>
              <a:rect l="l" t="t" r="r" b="b"/>
              <a:pathLst>
                <a:path w="1379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3" y="375"/>
                    <a:pt x="13" y="324"/>
                    <a:pt x="6" y="257"/>
                  </a:cubicBezTo>
                  <a:cubicBezTo>
                    <a:pt x="0" y="192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660427" y="3506123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2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660427" y="3506123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6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675246" y="3653813"/>
              <a:ext cx="68674" cy="18300"/>
            </a:xfrm>
            <a:custGeom>
              <a:avLst/>
              <a:gdLst/>
              <a:ahLst/>
              <a:cxnLst/>
              <a:rect l="l" t="t" r="r" b="b"/>
              <a:pathLst>
                <a:path w="1381" h="368" extrusionOk="0">
                  <a:moveTo>
                    <a:pt x="1355" y="1"/>
                  </a:moveTo>
                  <a:lnTo>
                    <a:pt x="116" y="126"/>
                  </a:lnTo>
                  <a:cubicBezTo>
                    <a:pt x="51" y="131"/>
                    <a:pt x="1" y="192"/>
                    <a:pt x="8" y="260"/>
                  </a:cubicBezTo>
                  <a:cubicBezTo>
                    <a:pt x="14" y="321"/>
                    <a:pt x="68" y="368"/>
                    <a:pt x="127" y="368"/>
                  </a:cubicBezTo>
                  <a:cubicBezTo>
                    <a:pt x="131" y="368"/>
                    <a:pt x="135" y="367"/>
                    <a:pt x="140" y="367"/>
                  </a:cubicBezTo>
                  <a:lnTo>
                    <a:pt x="1381" y="242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675246" y="3653813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1" y="242"/>
                  </a:moveTo>
                  <a:lnTo>
                    <a:pt x="140" y="367"/>
                  </a:lnTo>
                  <a:cubicBezTo>
                    <a:pt x="75" y="374"/>
                    <a:pt x="15" y="325"/>
                    <a:pt x="8" y="260"/>
                  </a:cubicBezTo>
                  <a:cubicBezTo>
                    <a:pt x="1" y="192"/>
                    <a:pt x="51" y="131"/>
                    <a:pt x="116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690164" y="3801454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8" y="260"/>
                  </a:cubicBezTo>
                  <a:cubicBezTo>
                    <a:pt x="13" y="321"/>
                    <a:pt x="68" y="369"/>
                    <a:pt x="128" y="369"/>
                  </a:cubicBezTo>
                  <a:cubicBezTo>
                    <a:pt x="132" y="369"/>
                    <a:pt x="135" y="368"/>
                    <a:pt x="138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690164" y="3801454"/>
              <a:ext cx="68624" cy="18598"/>
            </a:xfrm>
            <a:custGeom>
              <a:avLst/>
              <a:gdLst/>
              <a:ahLst/>
              <a:cxnLst/>
              <a:rect l="l" t="t" r="r" b="b"/>
              <a:pathLst>
                <a:path w="1380" h="374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4"/>
                    <a:pt x="13" y="325"/>
                    <a:pt x="8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705033" y="3949095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0"/>
                  </a:cubicBezTo>
                  <a:cubicBezTo>
                    <a:pt x="13" y="320"/>
                    <a:pt x="67" y="368"/>
                    <a:pt x="127" y="368"/>
                  </a:cubicBezTo>
                  <a:cubicBezTo>
                    <a:pt x="131" y="368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705033" y="3949095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3" y="324"/>
                    <a:pt x="8" y="260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719901" y="4096736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49" y="132"/>
                    <a:pt x="0" y="192"/>
                    <a:pt x="7" y="260"/>
                  </a:cubicBezTo>
                  <a:cubicBezTo>
                    <a:pt x="14" y="324"/>
                    <a:pt x="67" y="368"/>
                    <a:pt x="126" y="368"/>
                  </a:cubicBezTo>
                  <a:cubicBezTo>
                    <a:pt x="130" y="368"/>
                    <a:pt x="135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719901" y="4096736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5"/>
                    <a:pt x="14" y="328"/>
                    <a:pt x="7" y="260"/>
                  </a:cubicBezTo>
                  <a:cubicBezTo>
                    <a:pt x="0" y="192"/>
                    <a:pt x="49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734819" y="4244576"/>
              <a:ext cx="68574" cy="18300"/>
            </a:xfrm>
            <a:custGeom>
              <a:avLst/>
              <a:gdLst/>
              <a:ahLst/>
              <a:cxnLst/>
              <a:rect l="l" t="t" r="r" b="b"/>
              <a:pathLst>
                <a:path w="1379" h="368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88"/>
                    <a:pt x="6" y="257"/>
                  </a:cubicBezTo>
                  <a:cubicBezTo>
                    <a:pt x="13" y="320"/>
                    <a:pt x="67" y="368"/>
                    <a:pt x="129" y="368"/>
                  </a:cubicBezTo>
                  <a:cubicBezTo>
                    <a:pt x="132" y="368"/>
                    <a:pt x="136" y="368"/>
                    <a:pt x="139" y="367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734819" y="4244576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7"/>
                  </a:lnTo>
                  <a:cubicBezTo>
                    <a:pt x="73" y="373"/>
                    <a:pt x="13" y="324"/>
                    <a:pt x="6" y="257"/>
                  </a:cubicBezTo>
                  <a:cubicBezTo>
                    <a:pt x="0" y="188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749688" y="4392167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0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749688" y="4392167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5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764507" y="4539808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6" y="125"/>
                  </a:lnTo>
                  <a:cubicBezTo>
                    <a:pt x="51" y="132"/>
                    <a:pt x="1" y="193"/>
                    <a:pt x="8" y="257"/>
                  </a:cubicBezTo>
                  <a:cubicBezTo>
                    <a:pt x="14" y="321"/>
                    <a:pt x="68" y="369"/>
                    <a:pt x="127" y="369"/>
                  </a:cubicBezTo>
                  <a:cubicBezTo>
                    <a:pt x="131" y="369"/>
                    <a:pt x="135" y="368"/>
                    <a:pt x="140" y="368"/>
                  </a:cubicBezTo>
                  <a:lnTo>
                    <a:pt x="1381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764507" y="4539808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1" y="243"/>
                  </a:moveTo>
                  <a:lnTo>
                    <a:pt x="140" y="368"/>
                  </a:lnTo>
                  <a:cubicBezTo>
                    <a:pt x="75" y="375"/>
                    <a:pt x="15" y="326"/>
                    <a:pt x="8" y="257"/>
                  </a:cubicBezTo>
                  <a:cubicBezTo>
                    <a:pt x="1" y="193"/>
                    <a:pt x="51" y="132"/>
                    <a:pt x="116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779425" y="4687449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6"/>
                  </a:lnTo>
                  <a:cubicBezTo>
                    <a:pt x="50" y="132"/>
                    <a:pt x="1" y="192"/>
                    <a:pt x="6" y="257"/>
                  </a:cubicBezTo>
                  <a:cubicBezTo>
                    <a:pt x="13" y="321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779425" y="4687449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3" y="326"/>
                    <a:pt x="6" y="257"/>
                  </a:cubicBezTo>
                  <a:cubicBezTo>
                    <a:pt x="1" y="192"/>
                    <a:pt x="50" y="132"/>
                    <a:pt x="114" y="126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794293" y="4835140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1"/>
                    <a:pt x="1" y="192"/>
                    <a:pt x="8" y="260"/>
                  </a:cubicBezTo>
                  <a:cubicBezTo>
                    <a:pt x="14" y="321"/>
                    <a:pt x="69" y="368"/>
                    <a:pt x="129" y="368"/>
                  </a:cubicBezTo>
                  <a:cubicBezTo>
                    <a:pt x="133" y="368"/>
                    <a:pt x="136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794293" y="4835140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3"/>
                    <a:pt x="15" y="324"/>
                    <a:pt x="8" y="260"/>
                  </a:cubicBezTo>
                  <a:cubicBezTo>
                    <a:pt x="1" y="192"/>
                    <a:pt x="50" y="131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809162" y="4982731"/>
              <a:ext cx="68674" cy="18399"/>
            </a:xfrm>
            <a:custGeom>
              <a:avLst/>
              <a:gdLst/>
              <a:ahLst/>
              <a:cxnLst/>
              <a:rect l="l" t="t" r="r" b="b"/>
              <a:pathLst>
                <a:path w="1381" h="370" extrusionOk="0">
                  <a:moveTo>
                    <a:pt x="1355" y="1"/>
                  </a:moveTo>
                  <a:lnTo>
                    <a:pt x="115" y="126"/>
                  </a:lnTo>
                  <a:cubicBezTo>
                    <a:pt x="51" y="133"/>
                    <a:pt x="0" y="193"/>
                    <a:pt x="7" y="260"/>
                  </a:cubicBezTo>
                  <a:cubicBezTo>
                    <a:pt x="14" y="325"/>
                    <a:pt x="67" y="369"/>
                    <a:pt x="126" y="369"/>
                  </a:cubicBezTo>
                  <a:cubicBezTo>
                    <a:pt x="130" y="369"/>
                    <a:pt x="135" y="369"/>
                    <a:pt x="139" y="368"/>
                  </a:cubicBezTo>
                  <a:lnTo>
                    <a:pt x="1380" y="244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809162" y="4982731"/>
              <a:ext cx="68674" cy="18698"/>
            </a:xfrm>
            <a:custGeom>
              <a:avLst/>
              <a:gdLst/>
              <a:ahLst/>
              <a:cxnLst/>
              <a:rect l="l" t="t" r="r" b="b"/>
              <a:pathLst>
                <a:path w="1381" h="376" fill="none" extrusionOk="0">
                  <a:moveTo>
                    <a:pt x="1380" y="244"/>
                  </a:moveTo>
                  <a:lnTo>
                    <a:pt x="139" y="368"/>
                  </a:lnTo>
                  <a:cubicBezTo>
                    <a:pt x="75" y="375"/>
                    <a:pt x="14" y="329"/>
                    <a:pt x="7" y="260"/>
                  </a:cubicBezTo>
                  <a:cubicBezTo>
                    <a:pt x="0" y="193"/>
                    <a:pt x="51" y="133"/>
                    <a:pt x="115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1" name="Google Shape;671;p43"/>
          <p:cNvGrpSpPr/>
          <p:nvPr/>
        </p:nvGrpSpPr>
        <p:grpSpPr>
          <a:xfrm rot="-633758">
            <a:off x="7944376" y="2618271"/>
            <a:ext cx="1609180" cy="2524955"/>
            <a:chOff x="7849875" y="2867799"/>
            <a:chExt cx="1609271" cy="2525096"/>
          </a:xfrm>
        </p:grpSpPr>
        <p:sp>
          <p:nvSpPr>
            <p:cNvPr id="672" name="Google Shape;672;p43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601"/>
            <a:ext cx="7207250" cy="1682751"/>
          </a:xfr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67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74" y="3352813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25">
                <a:solidFill>
                  <a:schemeClr val="tx1"/>
                </a:solidFill>
              </a:defRPr>
            </a:lvl1pPr>
            <a:lvl2pPr marL="3429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60" y="736617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91" y="736617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4"/>
          <p:cNvSpPr/>
          <p:nvPr/>
        </p:nvSpPr>
        <p:spPr>
          <a:xfrm>
            <a:off x="1187960" y="1336148"/>
            <a:ext cx="6768085" cy="2471195"/>
          </a:xfrm>
          <a:custGeom>
            <a:avLst/>
            <a:gdLst/>
            <a:ahLst/>
            <a:cxnLst/>
            <a:rect l="l" t="t" r="r" b="b"/>
            <a:pathLst>
              <a:path w="114655" h="16140" extrusionOk="0">
                <a:moveTo>
                  <a:pt x="68577" y="1"/>
                </a:moveTo>
                <a:cubicBezTo>
                  <a:pt x="68196" y="1"/>
                  <a:pt x="67815" y="1"/>
                  <a:pt x="67433" y="1"/>
                </a:cubicBezTo>
                <a:cubicBezTo>
                  <a:pt x="49144" y="1"/>
                  <a:pt x="30856" y="45"/>
                  <a:pt x="12567" y="80"/>
                </a:cubicBezTo>
                <a:cubicBezTo>
                  <a:pt x="9010" y="83"/>
                  <a:pt x="5449" y="107"/>
                  <a:pt x="1892" y="134"/>
                </a:cubicBezTo>
                <a:cubicBezTo>
                  <a:pt x="1883" y="134"/>
                  <a:pt x="1874" y="134"/>
                  <a:pt x="1865" y="134"/>
                </a:cubicBezTo>
                <a:cubicBezTo>
                  <a:pt x="1745" y="134"/>
                  <a:pt x="1620" y="130"/>
                  <a:pt x="1495" y="130"/>
                </a:cubicBezTo>
                <a:cubicBezTo>
                  <a:pt x="1087" y="130"/>
                  <a:pt x="687" y="182"/>
                  <a:pt x="501" y="631"/>
                </a:cubicBezTo>
                <a:cubicBezTo>
                  <a:pt x="254" y="1221"/>
                  <a:pt x="878" y="1375"/>
                  <a:pt x="1214" y="1670"/>
                </a:cubicBezTo>
                <a:cubicBezTo>
                  <a:pt x="3554" y="3712"/>
                  <a:pt x="5891" y="5758"/>
                  <a:pt x="8307" y="7875"/>
                </a:cubicBezTo>
                <a:cubicBezTo>
                  <a:pt x="7817" y="8307"/>
                  <a:pt x="7368" y="8715"/>
                  <a:pt x="6902" y="9106"/>
                </a:cubicBezTo>
                <a:cubicBezTo>
                  <a:pt x="5048" y="10651"/>
                  <a:pt x="3191" y="12190"/>
                  <a:pt x="1337" y="13735"/>
                </a:cubicBezTo>
                <a:cubicBezTo>
                  <a:pt x="1046" y="13979"/>
                  <a:pt x="707" y="14194"/>
                  <a:pt x="498" y="14489"/>
                </a:cubicBezTo>
                <a:cubicBezTo>
                  <a:pt x="234" y="14859"/>
                  <a:pt x="1" y="15312"/>
                  <a:pt x="203" y="15764"/>
                </a:cubicBezTo>
                <a:cubicBezTo>
                  <a:pt x="352" y="16099"/>
                  <a:pt x="658" y="16131"/>
                  <a:pt x="972" y="16131"/>
                </a:cubicBezTo>
                <a:cubicBezTo>
                  <a:pt x="1046" y="16131"/>
                  <a:pt x="1119" y="16129"/>
                  <a:pt x="1192" y="16129"/>
                </a:cubicBezTo>
                <a:cubicBezTo>
                  <a:pt x="1251" y="16129"/>
                  <a:pt x="1309" y="16130"/>
                  <a:pt x="1365" y="16134"/>
                </a:cubicBezTo>
                <a:cubicBezTo>
                  <a:pt x="1443" y="16138"/>
                  <a:pt x="1521" y="16140"/>
                  <a:pt x="1599" y="16140"/>
                </a:cubicBezTo>
                <a:cubicBezTo>
                  <a:pt x="1764" y="16140"/>
                  <a:pt x="1929" y="16133"/>
                  <a:pt x="2095" y="16131"/>
                </a:cubicBezTo>
                <a:cubicBezTo>
                  <a:pt x="19067" y="16038"/>
                  <a:pt x="36037" y="15874"/>
                  <a:pt x="53006" y="15874"/>
                </a:cubicBezTo>
                <a:cubicBezTo>
                  <a:pt x="53202" y="15874"/>
                  <a:pt x="53399" y="15874"/>
                  <a:pt x="53595" y="15874"/>
                </a:cubicBezTo>
                <a:cubicBezTo>
                  <a:pt x="71297" y="15874"/>
                  <a:pt x="88995" y="16025"/>
                  <a:pt x="106697" y="16110"/>
                </a:cubicBezTo>
                <a:cubicBezTo>
                  <a:pt x="108345" y="16118"/>
                  <a:pt x="109990" y="16133"/>
                  <a:pt x="111637" y="16133"/>
                </a:cubicBezTo>
                <a:cubicBezTo>
                  <a:pt x="112186" y="16133"/>
                  <a:pt x="112735" y="16131"/>
                  <a:pt x="113284" y="16127"/>
                </a:cubicBezTo>
                <a:cubicBezTo>
                  <a:pt x="114404" y="16120"/>
                  <a:pt x="114654" y="15706"/>
                  <a:pt x="114226" y="14750"/>
                </a:cubicBezTo>
                <a:cubicBezTo>
                  <a:pt x="114086" y="14434"/>
                  <a:pt x="113801" y="14263"/>
                  <a:pt x="113551" y="14054"/>
                </a:cubicBezTo>
                <a:cubicBezTo>
                  <a:pt x="112543" y="13197"/>
                  <a:pt x="111529" y="12344"/>
                  <a:pt x="110515" y="11494"/>
                </a:cubicBezTo>
                <a:cubicBezTo>
                  <a:pt x="109110" y="10315"/>
                  <a:pt x="107698" y="9140"/>
                  <a:pt x="106307" y="7975"/>
                </a:cubicBezTo>
                <a:cubicBezTo>
                  <a:pt x="106540" y="7478"/>
                  <a:pt x="106920" y="7262"/>
                  <a:pt x="107232" y="6995"/>
                </a:cubicBezTo>
                <a:cubicBezTo>
                  <a:pt x="109370" y="5134"/>
                  <a:pt x="111509" y="3277"/>
                  <a:pt x="113667" y="1440"/>
                </a:cubicBezTo>
                <a:cubicBezTo>
                  <a:pt x="113952" y="1197"/>
                  <a:pt x="114120" y="981"/>
                  <a:pt x="114020" y="628"/>
                </a:cubicBezTo>
                <a:cubicBezTo>
                  <a:pt x="113911" y="247"/>
                  <a:pt x="113568" y="179"/>
                  <a:pt x="113222" y="152"/>
                </a:cubicBezTo>
                <a:cubicBezTo>
                  <a:pt x="112835" y="121"/>
                  <a:pt x="112444" y="128"/>
                  <a:pt x="112053" y="124"/>
                </a:cubicBezTo>
                <a:cubicBezTo>
                  <a:pt x="110642" y="114"/>
                  <a:pt x="109226" y="93"/>
                  <a:pt x="107815" y="90"/>
                </a:cubicBezTo>
                <a:cubicBezTo>
                  <a:pt x="94735" y="57"/>
                  <a:pt x="81656" y="1"/>
                  <a:pt x="68577" y="1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6" name="Google Shape;696;p44"/>
          <p:cNvSpPr/>
          <p:nvPr/>
        </p:nvSpPr>
        <p:spPr>
          <a:xfrm rot="5400000">
            <a:off x="-208587" y="3917282"/>
            <a:ext cx="1239832" cy="1373643"/>
          </a:xfrm>
          <a:custGeom>
            <a:avLst/>
            <a:gdLst/>
            <a:ahLst/>
            <a:cxnLst/>
            <a:rect l="l" t="t" r="r" b="b"/>
            <a:pathLst>
              <a:path w="31299" h="34677" extrusionOk="0">
                <a:moveTo>
                  <a:pt x="23401" y="1"/>
                </a:moveTo>
                <a:cubicBezTo>
                  <a:pt x="23254" y="1"/>
                  <a:pt x="23110" y="69"/>
                  <a:pt x="23019" y="196"/>
                </a:cubicBezTo>
                <a:cubicBezTo>
                  <a:pt x="17385" y="8101"/>
                  <a:pt x="12498" y="16420"/>
                  <a:pt x="7825" y="24580"/>
                </a:cubicBezTo>
                <a:cubicBezTo>
                  <a:pt x="10049" y="18042"/>
                  <a:pt x="13514" y="11593"/>
                  <a:pt x="16885" y="5320"/>
                </a:cubicBezTo>
                <a:cubicBezTo>
                  <a:pt x="17002" y="5100"/>
                  <a:pt x="16927" y="4827"/>
                  <a:pt x="16711" y="4699"/>
                </a:cubicBezTo>
                <a:cubicBezTo>
                  <a:pt x="16637" y="4655"/>
                  <a:pt x="16555" y="4634"/>
                  <a:pt x="16474" y="4634"/>
                </a:cubicBezTo>
                <a:cubicBezTo>
                  <a:pt x="16321" y="4634"/>
                  <a:pt x="16172" y="4709"/>
                  <a:pt x="16083" y="4845"/>
                </a:cubicBezTo>
                <a:lnTo>
                  <a:pt x="5518" y="21029"/>
                </a:lnTo>
                <a:lnTo>
                  <a:pt x="11606" y="4133"/>
                </a:lnTo>
                <a:cubicBezTo>
                  <a:pt x="11681" y="3922"/>
                  <a:pt x="11597" y="3689"/>
                  <a:pt x="11408" y="3574"/>
                </a:cubicBezTo>
                <a:cubicBezTo>
                  <a:pt x="11333" y="3530"/>
                  <a:pt x="11250" y="3508"/>
                  <a:pt x="11167" y="3508"/>
                </a:cubicBezTo>
                <a:cubicBezTo>
                  <a:pt x="11039" y="3508"/>
                  <a:pt x="10913" y="3560"/>
                  <a:pt x="10822" y="3660"/>
                </a:cubicBezTo>
                <a:cubicBezTo>
                  <a:pt x="6207" y="8720"/>
                  <a:pt x="3113" y="14528"/>
                  <a:pt x="122" y="20146"/>
                </a:cubicBezTo>
                <a:cubicBezTo>
                  <a:pt x="0" y="20373"/>
                  <a:pt x="87" y="20656"/>
                  <a:pt x="314" y="20777"/>
                </a:cubicBezTo>
                <a:cubicBezTo>
                  <a:pt x="384" y="20815"/>
                  <a:pt x="459" y="20832"/>
                  <a:pt x="533" y="20832"/>
                </a:cubicBezTo>
                <a:cubicBezTo>
                  <a:pt x="700" y="20832"/>
                  <a:pt x="862" y="20741"/>
                  <a:pt x="945" y="20585"/>
                </a:cubicBezTo>
                <a:cubicBezTo>
                  <a:pt x="3538" y="15716"/>
                  <a:pt x="6208" y="10702"/>
                  <a:pt x="9872" y="6194"/>
                </a:cubicBezTo>
                <a:lnTo>
                  <a:pt x="9872" y="6194"/>
                </a:lnTo>
                <a:lnTo>
                  <a:pt x="3289" y="24468"/>
                </a:lnTo>
                <a:cubicBezTo>
                  <a:pt x="3209" y="24689"/>
                  <a:pt x="3308" y="24937"/>
                  <a:pt x="3520" y="25043"/>
                </a:cubicBezTo>
                <a:cubicBezTo>
                  <a:pt x="3587" y="25076"/>
                  <a:pt x="3658" y="25092"/>
                  <a:pt x="3728" y="25092"/>
                </a:cubicBezTo>
                <a:cubicBezTo>
                  <a:pt x="3881" y="25092"/>
                  <a:pt x="4030" y="25016"/>
                  <a:pt x="4119" y="24880"/>
                </a:cubicBezTo>
                <a:lnTo>
                  <a:pt x="11559" y="13480"/>
                </a:lnTo>
                <a:lnTo>
                  <a:pt x="11559" y="13480"/>
                </a:lnTo>
                <a:cubicBezTo>
                  <a:pt x="9157" y="18318"/>
                  <a:pt x="7037" y="23243"/>
                  <a:pt x="5759" y="28230"/>
                </a:cubicBezTo>
                <a:cubicBezTo>
                  <a:pt x="5702" y="28456"/>
                  <a:pt x="5820" y="28690"/>
                  <a:pt x="6036" y="28778"/>
                </a:cubicBezTo>
                <a:cubicBezTo>
                  <a:pt x="6093" y="28801"/>
                  <a:pt x="6153" y="28812"/>
                  <a:pt x="6211" y="28812"/>
                </a:cubicBezTo>
                <a:cubicBezTo>
                  <a:pt x="6375" y="28812"/>
                  <a:pt x="6531" y="28726"/>
                  <a:pt x="6616" y="28576"/>
                </a:cubicBezTo>
                <a:cubicBezTo>
                  <a:pt x="10970" y="20944"/>
                  <a:pt x="15445" y="13095"/>
                  <a:pt x="20485" y="5524"/>
                </a:cubicBezTo>
                <a:lnTo>
                  <a:pt x="20485" y="5524"/>
                </a:lnTo>
                <a:lnTo>
                  <a:pt x="11099" y="25316"/>
                </a:lnTo>
                <a:cubicBezTo>
                  <a:pt x="9742" y="28178"/>
                  <a:pt x="8337" y="31138"/>
                  <a:pt x="7829" y="34132"/>
                </a:cubicBezTo>
                <a:cubicBezTo>
                  <a:pt x="7794" y="34340"/>
                  <a:pt x="7902" y="34546"/>
                  <a:pt x="8096" y="34634"/>
                </a:cubicBezTo>
                <a:cubicBezTo>
                  <a:pt x="8157" y="34662"/>
                  <a:pt x="8223" y="34677"/>
                  <a:pt x="8289" y="34677"/>
                </a:cubicBezTo>
                <a:cubicBezTo>
                  <a:pt x="8425" y="34677"/>
                  <a:pt x="8557" y="34616"/>
                  <a:pt x="8648" y="34507"/>
                </a:cubicBezTo>
                <a:cubicBezTo>
                  <a:pt x="10109" y="32737"/>
                  <a:pt x="11234" y="30802"/>
                  <a:pt x="12322" y="28931"/>
                </a:cubicBezTo>
                <a:lnTo>
                  <a:pt x="18208" y="18813"/>
                </a:lnTo>
                <a:lnTo>
                  <a:pt x="18208" y="18813"/>
                </a:lnTo>
                <a:cubicBezTo>
                  <a:pt x="17563" y="20269"/>
                  <a:pt x="16955" y="21727"/>
                  <a:pt x="16402" y="23192"/>
                </a:cubicBezTo>
                <a:cubicBezTo>
                  <a:pt x="16316" y="23414"/>
                  <a:pt x="16414" y="23665"/>
                  <a:pt x="16626" y="23772"/>
                </a:cubicBezTo>
                <a:cubicBezTo>
                  <a:pt x="16693" y="23806"/>
                  <a:pt x="16766" y="23823"/>
                  <a:pt x="16837" y="23823"/>
                </a:cubicBezTo>
                <a:cubicBezTo>
                  <a:pt x="16990" y="23823"/>
                  <a:pt x="17139" y="23747"/>
                  <a:pt x="17228" y="23611"/>
                </a:cubicBezTo>
                <a:lnTo>
                  <a:pt x="26629" y="9151"/>
                </a:lnTo>
                <a:lnTo>
                  <a:pt x="20327" y="24563"/>
                </a:lnTo>
                <a:cubicBezTo>
                  <a:pt x="20237" y="24783"/>
                  <a:pt x="20327" y="25034"/>
                  <a:pt x="20534" y="25149"/>
                </a:cubicBezTo>
                <a:cubicBezTo>
                  <a:pt x="20604" y="25188"/>
                  <a:pt x="20681" y="25206"/>
                  <a:pt x="20757" y="25206"/>
                </a:cubicBezTo>
                <a:cubicBezTo>
                  <a:pt x="20904" y="25206"/>
                  <a:pt x="21049" y="25136"/>
                  <a:pt x="21140" y="25008"/>
                </a:cubicBezTo>
                <a:lnTo>
                  <a:pt x="29586" y="13005"/>
                </a:lnTo>
                <a:lnTo>
                  <a:pt x="28599" y="17223"/>
                </a:lnTo>
                <a:cubicBezTo>
                  <a:pt x="28548" y="17441"/>
                  <a:pt x="28658" y="17664"/>
                  <a:pt x="28863" y="17755"/>
                </a:cubicBezTo>
                <a:cubicBezTo>
                  <a:pt x="28924" y="17783"/>
                  <a:pt x="28989" y="17796"/>
                  <a:pt x="29054" y="17796"/>
                </a:cubicBezTo>
                <a:cubicBezTo>
                  <a:pt x="29201" y="17796"/>
                  <a:pt x="29345" y="17726"/>
                  <a:pt x="29435" y="17599"/>
                </a:cubicBezTo>
                <a:lnTo>
                  <a:pt x="31150" y="15165"/>
                </a:lnTo>
                <a:cubicBezTo>
                  <a:pt x="31298" y="14954"/>
                  <a:pt x="31248" y="14664"/>
                  <a:pt x="31038" y="14515"/>
                </a:cubicBezTo>
                <a:cubicBezTo>
                  <a:pt x="30956" y="14458"/>
                  <a:pt x="30862" y="14431"/>
                  <a:pt x="30769" y="14431"/>
                </a:cubicBezTo>
                <a:cubicBezTo>
                  <a:pt x="30623" y="14431"/>
                  <a:pt x="30479" y="14500"/>
                  <a:pt x="30387" y="14628"/>
                </a:cubicBezTo>
                <a:lnTo>
                  <a:pt x="30053" y="15102"/>
                </a:lnTo>
                <a:lnTo>
                  <a:pt x="31042" y="10878"/>
                </a:lnTo>
                <a:cubicBezTo>
                  <a:pt x="31092" y="10660"/>
                  <a:pt x="30983" y="10437"/>
                  <a:pt x="30778" y="10346"/>
                </a:cubicBezTo>
                <a:cubicBezTo>
                  <a:pt x="30716" y="10319"/>
                  <a:pt x="30651" y="10306"/>
                  <a:pt x="30587" y="10306"/>
                </a:cubicBezTo>
                <a:cubicBezTo>
                  <a:pt x="30439" y="10306"/>
                  <a:pt x="30296" y="10376"/>
                  <a:pt x="30206" y="10503"/>
                </a:cubicBezTo>
                <a:lnTo>
                  <a:pt x="22751" y="21098"/>
                </a:lnTo>
                <a:lnTo>
                  <a:pt x="29360" y="4936"/>
                </a:lnTo>
                <a:cubicBezTo>
                  <a:pt x="29452" y="4713"/>
                  <a:pt x="29358" y="4458"/>
                  <a:pt x="29144" y="4346"/>
                </a:cubicBezTo>
                <a:cubicBezTo>
                  <a:pt x="29076" y="4310"/>
                  <a:pt x="29002" y="4293"/>
                  <a:pt x="28929" y="4293"/>
                </a:cubicBezTo>
                <a:cubicBezTo>
                  <a:pt x="28776" y="4293"/>
                  <a:pt x="28626" y="4368"/>
                  <a:pt x="28537" y="4506"/>
                </a:cubicBezTo>
                <a:lnTo>
                  <a:pt x="19217" y="18842"/>
                </a:lnTo>
                <a:cubicBezTo>
                  <a:pt x="21275" y="14250"/>
                  <a:pt x="23712" y="9703"/>
                  <a:pt x="26087" y="5267"/>
                </a:cubicBezTo>
                <a:cubicBezTo>
                  <a:pt x="26208" y="5043"/>
                  <a:pt x="26127" y="4764"/>
                  <a:pt x="25904" y="4640"/>
                </a:cubicBezTo>
                <a:cubicBezTo>
                  <a:pt x="25831" y="4600"/>
                  <a:pt x="25753" y="4581"/>
                  <a:pt x="25676" y="4581"/>
                </a:cubicBezTo>
                <a:cubicBezTo>
                  <a:pt x="25516" y="4581"/>
                  <a:pt x="25360" y="4664"/>
                  <a:pt x="25274" y="4813"/>
                </a:cubicBezTo>
                <a:lnTo>
                  <a:pt x="11516" y="28463"/>
                </a:lnTo>
                <a:cubicBezTo>
                  <a:pt x="10811" y="29677"/>
                  <a:pt x="10087" y="30920"/>
                  <a:pt x="9271" y="32116"/>
                </a:cubicBezTo>
                <a:cubicBezTo>
                  <a:pt x="9926" y="29966"/>
                  <a:pt x="10947" y="27814"/>
                  <a:pt x="11941" y="25716"/>
                </a:cubicBezTo>
                <a:lnTo>
                  <a:pt x="23820" y="667"/>
                </a:lnTo>
                <a:cubicBezTo>
                  <a:pt x="23924" y="449"/>
                  <a:pt x="23844" y="188"/>
                  <a:pt x="23635" y="64"/>
                </a:cubicBezTo>
                <a:cubicBezTo>
                  <a:pt x="23562" y="21"/>
                  <a:pt x="23481" y="1"/>
                  <a:pt x="23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97" name="Google Shape;697;p44"/>
          <p:cNvGrpSpPr/>
          <p:nvPr/>
        </p:nvGrpSpPr>
        <p:grpSpPr>
          <a:xfrm>
            <a:off x="6833388" y="604138"/>
            <a:ext cx="1597500" cy="438150"/>
            <a:chOff x="3292150" y="368850"/>
            <a:chExt cx="1597500" cy="438150"/>
          </a:xfrm>
        </p:grpSpPr>
        <p:sp>
          <p:nvSpPr>
            <p:cNvPr id="698" name="Google Shape;698;p44"/>
            <p:cNvSpPr/>
            <p:nvPr/>
          </p:nvSpPr>
          <p:spPr>
            <a:xfrm>
              <a:off x="3305825" y="368850"/>
              <a:ext cx="1583825" cy="309250"/>
            </a:xfrm>
            <a:custGeom>
              <a:avLst/>
              <a:gdLst/>
              <a:ahLst/>
              <a:cxnLst/>
              <a:rect l="l" t="t" r="r" b="b"/>
              <a:pathLst>
                <a:path w="63353" h="12370" extrusionOk="0">
                  <a:moveTo>
                    <a:pt x="5481" y="1"/>
                  </a:moveTo>
                  <a:cubicBezTo>
                    <a:pt x="3812" y="1"/>
                    <a:pt x="2124" y="1375"/>
                    <a:pt x="992" y="3795"/>
                  </a:cubicBezTo>
                  <a:cubicBezTo>
                    <a:pt x="627" y="4593"/>
                    <a:pt x="307" y="5484"/>
                    <a:pt x="79" y="6465"/>
                  </a:cubicBezTo>
                  <a:cubicBezTo>
                    <a:pt x="0" y="6810"/>
                    <a:pt x="137" y="7112"/>
                    <a:pt x="275" y="7112"/>
                  </a:cubicBezTo>
                  <a:cubicBezTo>
                    <a:pt x="338" y="7112"/>
                    <a:pt x="401" y="7049"/>
                    <a:pt x="444" y="6899"/>
                  </a:cubicBezTo>
                  <a:cubicBezTo>
                    <a:pt x="1443" y="3513"/>
                    <a:pt x="3409" y="1422"/>
                    <a:pt x="5363" y="1422"/>
                  </a:cubicBezTo>
                  <a:cubicBezTo>
                    <a:pt x="5595" y="1422"/>
                    <a:pt x="5828" y="1451"/>
                    <a:pt x="6059" y="1512"/>
                  </a:cubicBezTo>
                  <a:cubicBezTo>
                    <a:pt x="8410" y="2128"/>
                    <a:pt x="9757" y="6260"/>
                    <a:pt x="11651" y="8634"/>
                  </a:cubicBezTo>
                  <a:cubicBezTo>
                    <a:pt x="12378" y="9530"/>
                    <a:pt x="13180" y="10075"/>
                    <a:pt x="14002" y="10075"/>
                  </a:cubicBezTo>
                  <a:cubicBezTo>
                    <a:pt x="14290" y="10075"/>
                    <a:pt x="14580" y="10008"/>
                    <a:pt x="14870" y="9866"/>
                  </a:cubicBezTo>
                  <a:cubicBezTo>
                    <a:pt x="16102" y="9273"/>
                    <a:pt x="17061" y="7538"/>
                    <a:pt x="18020" y="6009"/>
                  </a:cubicBezTo>
                  <a:cubicBezTo>
                    <a:pt x="19047" y="4388"/>
                    <a:pt x="20119" y="3155"/>
                    <a:pt x="21420" y="2630"/>
                  </a:cubicBezTo>
                  <a:cubicBezTo>
                    <a:pt x="21908" y="2432"/>
                    <a:pt x="22407" y="2333"/>
                    <a:pt x="22904" y="2333"/>
                  </a:cubicBezTo>
                  <a:cubicBezTo>
                    <a:pt x="23665" y="2333"/>
                    <a:pt x="24424" y="2563"/>
                    <a:pt x="25141" y="3018"/>
                  </a:cubicBezTo>
                  <a:cubicBezTo>
                    <a:pt x="26374" y="3772"/>
                    <a:pt x="27332" y="5301"/>
                    <a:pt x="28337" y="6876"/>
                  </a:cubicBezTo>
                  <a:cubicBezTo>
                    <a:pt x="29254" y="8340"/>
                    <a:pt x="30298" y="9783"/>
                    <a:pt x="31507" y="9783"/>
                  </a:cubicBezTo>
                  <a:cubicBezTo>
                    <a:pt x="31561" y="9783"/>
                    <a:pt x="31615" y="9781"/>
                    <a:pt x="31669" y="9775"/>
                  </a:cubicBezTo>
                  <a:cubicBezTo>
                    <a:pt x="32970" y="9661"/>
                    <a:pt x="33997" y="8086"/>
                    <a:pt x="34979" y="6579"/>
                  </a:cubicBezTo>
                  <a:cubicBezTo>
                    <a:pt x="35983" y="5050"/>
                    <a:pt x="36965" y="3749"/>
                    <a:pt x="38197" y="3178"/>
                  </a:cubicBezTo>
                  <a:cubicBezTo>
                    <a:pt x="38736" y="2916"/>
                    <a:pt x="39283" y="2787"/>
                    <a:pt x="39823" y="2787"/>
                  </a:cubicBezTo>
                  <a:cubicBezTo>
                    <a:pt x="40176" y="2787"/>
                    <a:pt x="40525" y="2842"/>
                    <a:pt x="40868" y="2950"/>
                  </a:cubicBezTo>
                  <a:cubicBezTo>
                    <a:pt x="42351" y="3384"/>
                    <a:pt x="43766" y="4753"/>
                    <a:pt x="44885" y="6899"/>
                  </a:cubicBezTo>
                  <a:cubicBezTo>
                    <a:pt x="45798" y="8679"/>
                    <a:pt x="46711" y="10505"/>
                    <a:pt x="48035" y="10802"/>
                  </a:cubicBezTo>
                  <a:cubicBezTo>
                    <a:pt x="48159" y="10832"/>
                    <a:pt x="48282" y="10846"/>
                    <a:pt x="48404" y="10846"/>
                  </a:cubicBezTo>
                  <a:cubicBezTo>
                    <a:pt x="49407" y="10846"/>
                    <a:pt x="50350" y="9892"/>
                    <a:pt x="51185" y="8793"/>
                  </a:cubicBezTo>
                  <a:cubicBezTo>
                    <a:pt x="52189" y="7447"/>
                    <a:pt x="53102" y="5826"/>
                    <a:pt x="54152" y="4593"/>
                  </a:cubicBezTo>
                  <a:cubicBezTo>
                    <a:pt x="54991" y="3583"/>
                    <a:pt x="55910" y="3058"/>
                    <a:pt x="56892" y="3058"/>
                  </a:cubicBezTo>
                  <a:cubicBezTo>
                    <a:pt x="56952" y="3058"/>
                    <a:pt x="57013" y="3060"/>
                    <a:pt x="57074" y="3064"/>
                  </a:cubicBezTo>
                  <a:cubicBezTo>
                    <a:pt x="59082" y="3247"/>
                    <a:pt x="61068" y="5575"/>
                    <a:pt x="62050" y="9136"/>
                  </a:cubicBezTo>
                  <a:cubicBezTo>
                    <a:pt x="62301" y="9980"/>
                    <a:pt x="62483" y="10939"/>
                    <a:pt x="62620" y="11875"/>
                  </a:cubicBezTo>
                  <a:cubicBezTo>
                    <a:pt x="62672" y="12208"/>
                    <a:pt x="62833" y="12370"/>
                    <a:pt x="62989" y="12370"/>
                  </a:cubicBezTo>
                  <a:cubicBezTo>
                    <a:pt x="63175" y="12370"/>
                    <a:pt x="63353" y="12139"/>
                    <a:pt x="63328" y="11692"/>
                  </a:cubicBezTo>
                  <a:cubicBezTo>
                    <a:pt x="63077" y="7287"/>
                    <a:pt x="61251" y="3886"/>
                    <a:pt x="59265" y="2311"/>
                  </a:cubicBezTo>
                  <a:cubicBezTo>
                    <a:pt x="58504" y="1710"/>
                    <a:pt x="57675" y="1382"/>
                    <a:pt x="56852" y="1382"/>
                  </a:cubicBezTo>
                  <a:cubicBezTo>
                    <a:pt x="56613" y="1382"/>
                    <a:pt x="56374" y="1410"/>
                    <a:pt x="56138" y="1466"/>
                  </a:cubicBezTo>
                  <a:cubicBezTo>
                    <a:pt x="54974" y="1740"/>
                    <a:pt x="53969" y="2745"/>
                    <a:pt x="53011" y="4091"/>
                  </a:cubicBezTo>
                  <a:cubicBezTo>
                    <a:pt x="51661" y="5949"/>
                    <a:pt x="50042" y="9126"/>
                    <a:pt x="48361" y="9126"/>
                  </a:cubicBezTo>
                  <a:cubicBezTo>
                    <a:pt x="47853" y="9126"/>
                    <a:pt x="47339" y="8836"/>
                    <a:pt x="46825" y="8131"/>
                  </a:cubicBezTo>
                  <a:cubicBezTo>
                    <a:pt x="46277" y="7378"/>
                    <a:pt x="45844" y="6397"/>
                    <a:pt x="45364" y="5506"/>
                  </a:cubicBezTo>
                  <a:cubicBezTo>
                    <a:pt x="44885" y="4616"/>
                    <a:pt x="44383" y="3817"/>
                    <a:pt x="43835" y="3178"/>
                  </a:cubicBezTo>
                  <a:cubicBezTo>
                    <a:pt x="42922" y="2151"/>
                    <a:pt x="41895" y="1512"/>
                    <a:pt x="40868" y="1238"/>
                  </a:cubicBezTo>
                  <a:cubicBezTo>
                    <a:pt x="40662" y="1192"/>
                    <a:pt x="40480" y="1170"/>
                    <a:pt x="40274" y="1147"/>
                  </a:cubicBezTo>
                  <a:cubicBezTo>
                    <a:pt x="40129" y="1131"/>
                    <a:pt x="39983" y="1123"/>
                    <a:pt x="39838" y="1123"/>
                  </a:cubicBezTo>
                  <a:cubicBezTo>
                    <a:pt x="38729" y="1123"/>
                    <a:pt x="37631" y="1583"/>
                    <a:pt x="36622" y="2471"/>
                  </a:cubicBezTo>
                  <a:cubicBezTo>
                    <a:pt x="35435" y="3521"/>
                    <a:pt x="34522" y="5369"/>
                    <a:pt x="33427" y="6762"/>
                  </a:cubicBezTo>
                  <a:cubicBezTo>
                    <a:pt x="32924" y="7424"/>
                    <a:pt x="32331" y="8017"/>
                    <a:pt x="31715" y="8109"/>
                  </a:cubicBezTo>
                  <a:cubicBezTo>
                    <a:pt x="31668" y="8114"/>
                    <a:pt x="31621" y="8116"/>
                    <a:pt x="31574" y="8116"/>
                  </a:cubicBezTo>
                  <a:cubicBezTo>
                    <a:pt x="31011" y="8116"/>
                    <a:pt x="30486" y="7742"/>
                    <a:pt x="29980" y="7173"/>
                  </a:cubicBezTo>
                  <a:cubicBezTo>
                    <a:pt x="28884" y="5917"/>
                    <a:pt x="28017" y="4000"/>
                    <a:pt x="26921" y="2745"/>
                  </a:cubicBezTo>
                  <a:cubicBezTo>
                    <a:pt x="25702" y="1357"/>
                    <a:pt x="24311" y="664"/>
                    <a:pt x="22919" y="664"/>
                  </a:cubicBezTo>
                  <a:cubicBezTo>
                    <a:pt x="21679" y="664"/>
                    <a:pt x="20439" y="1214"/>
                    <a:pt x="19321" y="2311"/>
                  </a:cubicBezTo>
                  <a:cubicBezTo>
                    <a:pt x="17546" y="4027"/>
                    <a:pt x="15971" y="8410"/>
                    <a:pt x="13941" y="8410"/>
                  </a:cubicBezTo>
                  <a:cubicBezTo>
                    <a:pt x="13595" y="8410"/>
                    <a:pt x="13236" y="8283"/>
                    <a:pt x="12861" y="7994"/>
                  </a:cubicBezTo>
                  <a:cubicBezTo>
                    <a:pt x="11811" y="7196"/>
                    <a:pt x="10944" y="5552"/>
                    <a:pt x="10099" y="4137"/>
                  </a:cubicBezTo>
                  <a:cubicBezTo>
                    <a:pt x="9209" y="2630"/>
                    <a:pt x="8250" y="1147"/>
                    <a:pt x="7109" y="462"/>
                  </a:cubicBezTo>
                  <a:cubicBezTo>
                    <a:pt x="6582" y="150"/>
                    <a:pt x="6033" y="1"/>
                    <a:pt x="5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3292150" y="529725"/>
              <a:ext cx="1581425" cy="277275"/>
            </a:xfrm>
            <a:custGeom>
              <a:avLst/>
              <a:gdLst/>
              <a:ahLst/>
              <a:cxnLst/>
              <a:rect l="l" t="t" r="r" b="b"/>
              <a:pathLst>
                <a:path w="63257" h="11091" extrusionOk="0">
                  <a:moveTo>
                    <a:pt x="24358" y="0"/>
                  </a:moveTo>
                  <a:cubicBezTo>
                    <a:pt x="22535" y="0"/>
                    <a:pt x="20839" y="2126"/>
                    <a:pt x="19365" y="4207"/>
                  </a:cubicBezTo>
                  <a:cubicBezTo>
                    <a:pt x="18430" y="5531"/>
                    <a:pt x="17494" y="6946"/>
                    <a:pt x="16467" y="8042"/>
                  </a:cubicBezTo>
                  <a:cubicBezTo>
                    <a:pt x="15711" y="8856"/>
                    <a:pt x="14889" y="9472"/>
                    <a:pt x="14030" y="9472"/>
                  </a:cubicBezTo>
                  <a:cubicBezTo>
                    <a:pt x="13877" y="9472"/>
                    <a:pt x="13723" y="9453"/>
                    <a:pt x="13568" y="9411"/>
                  </a:cubicBezTo>
                  <a:cubicBezTo>
                    <a:pt x="12244" y="9069"/>
                    <a:pt x="11240" y="7106"/>
                    <a:pt x="10349" y="5257"/>
                  </a:cubicBezTo>
                  <a:cubicBezTo>
                    <a:pt x="9436" y="3317"/>
                    <a:pt x="8478" y="1445"/>
                    <a:pt x="7177" y="624"/>
                  </a:cubicBezTo>
                  <a:cubicBezTo>
                    <a:pt x="6656" y="289"/>
                    <a:pt x="6110" y="130"/>
                    <a:pt x="5561" y="130"/>
                  </a:cubicBezTo>
                  <a:cubicBezTo>
                    <a:pt x="3755" y="130"/>
                    <a:pt x="1917" y="1855"/>
                    <a:pt x="831" y="4709"/>
                  </a:cubicBezTo>
                  <a:cubicBezTo>
                    <a:pt x="466" y="5645"/>
                    <a:pt x="215" y="6672"/>
                    <a:pt x="55" y="7791"/>
                  </a:cubicBezTo>
                  <a:cubicBezTo>
                    <a:pt x="0" y="8107"/>
                    <a:pt x="127" y="8307"/>
                    <a:pt x="252" y="8307"/>
                  </a:cubicBezTo>
                  <a:cubicBezTo>
                    <a:pt x="334" y="8307"/>
                    <a:pt x="416" y="8219"/>
                    <a:pt x="443" y="8019"/>
                  </a:cubicBezTo>
                  <a:cubicBezTo>
                    <a:pt x="1151" y="3813"/>
                    <a:pt x="3321" y="1165"/>
                    <a:pt x="5481" y="1165"/>
                  </a:cubicBezTo>
                  <a:cubicBezTo>
                    <a:pt x="5689" y="1165"/>
                    <a:pt x="5897" y="1190"/>
                    <a:pt x="6104" y="1240"/>
                  </a:cubicBezTo>
                  <a:cubicBezTo>
                    <a:pt x="7451" y="1559"/>
                    <a:pt x="8432" y="3089"/>
                    <a:pt x="9322" y="5006"/>
                  </a:cubicBezTo>
                  <a:cubicBezTo>
                    <a:pt x="10235" y="6992"/>
                    <a:pt x="11125" y="9274"/>
                    <a:pt x="12404" y="10393"/>
                  </a:cubicBezTo>
                  <a:cubicBezTo>
                    <a:pt x="12957" y="10881"/>
                    <a:pt x="13509" y="11091"/>
                    <a:pt x="14053" y="11091"/>
                  </a:cubicBezTo>
                  <a:cubicBezTo>
                    <a:pt x="15620" y="11091"/>
                    <a:pt x="17125" y="9358"/>
                    <a:pt x="18430" y="7562"/>
                  </a:cubicBezTo>
                  <a:cubicBezTo>
                    <a:pt x="19388" y="6261"/>
                    <a:pt x="20301" y="4846"/>
                    <a:pt x="21283" y="3682"/>
                  </a:cubicBezTo>
                  <a:cubicBezTo>
                    <a:pt x="22173" y="2632"/>
                    <a:pt x="23154" y="1742"/>
                    <a:pt x="24204" y="1674"/>
                  </a:cubicBezTo>
                  <a:cubicBezTo>
                    <a:pt x="24241" y="1672"/>
                    <a:pt x="24277" y="1671"/>
                    <a:pt x="24313" y="1671"/>
                  </a:cubicBezTo>
                  <a:cubicBezTo>
                    <a:pt x="26764" y="1671"/>
                    <a:pt x="28433" y="6227"/>
                    <a:pt x="30367" y="8544"/>
                  </a:cubicBezTo>
                  <a:cubicBezTo>
                    <a:pt x="31162" y="9494"/>
                    <a:pt x="32035" y="10078"/>
                    <a:pt x="32948" y="10078"/>
                  </a:cubicBezTo>
                  <a:cubicBezTo>
                    <a:pt x="33240" y="10078"/>
                    <a:pt x="33537" y="10018"/>
                    <a:pt x="33837" y="9891"/>
                  </a:cubicBezTo>
                  <a:cubicBezTo>
                    <a:pt x="35001" y="9388"/>
                    <a:pt x="36028" y="7950"/>
                    <a:pt x="36964" y="6535"/>
                  </a:cubicBezTo>
                  <a:cubicBezTo>
                    <a:pt x="37900" y="5120"/>
                    <a:pt x="38858" y="3500"/>
                    <a:pt x="39954" y="2678"/>
                  </a:cubicBezTo>
                  <a:cubicBezTo>
                    <a:pt x="40394" y="2358"/>
                    <a:pt x="40817" y="2213"/>
                    <a:pt x="41238" y="2213"/>
                  </a:cubicBezTo>
                  <a:cubicBezTo>
                    <a:pt x="41297" y="2213"/>
                    <a:pt x="41356" y="2216"/>
                    <a:pt x="41415" y="2221"/>
                  </a:cubicBezTo>
                  <a:cubicBezTo>
                    <a:pt x="41962" y="2267"/>
                    <a:pt x="42510" y="2564"/>
                    <a:pt x="43058" y="3089"/>
                  </a:cubicBezTo>
                  <a:cubicBezTo>
                    <a:pt x="45044" y="5052"/>
                    <a:pt x="46505" y="8932"/>
                    <a:pt x="48673" y="10301"/>
                  </a:cubicBezTo>
                  <a:cubicBezTo>
                    <a:pt x="49029" y="10527"/>
                    <a:pt x="49389" y="10636"/>
                    <a:pt x="49746" y="10636"/>
                  </a:cubicBezTo>
                  <a:cubicBezTo>
                    <a:pt x="50511" y="10636"/>
                    <a:pt x="51261" y="10132"/>
                    <a:pt x="51914" y="9183"/>
                  </a:cubicBezTo>
                  <a:cubicBezTo>
                    <a:pt x="52508" y="8270"/>
                    <a:pt x="53010" y="7129"/>
                    <a:pt x="53603" y="6170"/>
                  </a:cubicBezTo>
                  <a:cubicBezTo>
                    <a:pt x="54037" y="5440"/>
                    <a:pt x="54562" y="4869"/>
                    <a:pt x="55087" y="4481"/>
                  </a:cubicBezTo>
                  <a:cubicBezTo>
                    <a:pt x="55718" y="4036"/>
                    <a:pt x="56388" y="3821"/>
                    <a:pt x="57060" y="3821"/>
                  </a:cubicBezTo>
                  <a:cubicBezTo>
                    <a:pt x="58697" y="3821"/>
                    <a:pt x="60345" y="5096"/>
                    <a:pt x="61478" y="7425"/>
                  </a:cubicBezTo>
                  <a:cubicBezTo>
                    <a:pt x="61889" y="8247"/>
                    <a:pt x="62231" y="9206"/>
                    <a:pt x="62528" y="10165"/>
                  </a:cubicBezTo>
                  <a:cubicBezTo>
                    <a:pt x="62600" y="10388"/>
                    <a:pt x="62716" y="10486"/>
                    <a:pt x="62831" y="10486"/>
                  </a:cubicBezTo>
                  <a:cubicBezTo>
                    <a:pt x="63046" y="10486"/>
                    <a:pt x="63256" y="10145"/>
                    <a:pt x="63167" y="9640"/>
                  </a:cubicBezTo>
                  <a:cubicBezTo>
                    <a:pt x="62345" y="4938"/>
                    <a:pt x="59652" y="2335"/>
                    <a:pt x="57301" y="2153"/>
                  </a:cubicBezTo>
                  <a:cubicBezTo>
                    <a:pt x="57215" y="2146"/>
                    <a:pt x="57129" y="2143"/>
                    <a:pt x="57042" y="2143"/>
                  </a:cubicBezTo>
                  <a:cubicBezTo>
                    <a:pt x="55917" y="2143"/>
                    <a:pt x="54784" y="2697"/>
                    <a:pt x="53809" y="3842"/>
                  </a:cubicBezTo>
                  <a:cubicBezTo>
                    <a:pt x="53170" y="4572"/>
                    <a:pt x="52668" y="5599"/>
                    <a:pt x="52143" y="6581"/>
                  </a:cubicBezTo>
                  <a:cubicBezTo>
                    <a:pt x="51640" y="7517"/>
                    <a:pt x="51093" y="8430"/>
                    <a:pt x="50408" y="8795"/>
                  </a:cubicBezTo>
                  <a:cubicBezTo>
                    <a:pt x="50202" y="8908"/>
                    <a:pt x="49997" y="8958"/>
                    <a:pt x="49793" y="8958"/>
                  </a:cubicBezTo>
                  <a:cubicBezTo>
                    <a:pt x="49044" y="8958"/>
                    <a:pt x="48314" y="8278"/>
                    <a:pt x="47669" y="7471"/>
                  </a:cubicBezTo>
                  <a:cubicBezTo>
                    <a:pt x="46687" y="6216"/>
                    <a:pt x="45797" y="4664"/>
                    <a:pt x="44861" y="3317"/>
                  </a:cubicBezTo>
                  <a:cubicBezTo>
                    <a:pt x="43925" y="1993"/>
                    <a:pt x="42898" y="829"/>
                    <a:pt x="41734" y="555"/>
                  </a:cubicBezTo>
                  <a:cubicBezTo>
                    <a:pt x="41620" y="532"/>
                    <a:pt x="41529" y="509"/>
                    <a:pt x="41415" y="509"/>
                  </a:cubicBezTo>
                  <a:cubicBezTo>
                    <a:pt x="41362" y="505"/>
                    <a:pt x="41309" y="503"/>
                    <a:pt x="41256" y="503"/>
                  </a:cubicBezTo>
                  <a:cubicBezTo>
                    <a:pt x="40218" y="503"/>
                    <a:pt x="39225" y="1342"/>
                    <a:pt x="38356" y="2450"/>
                  </a:cubicBezTo>
                  <a:cubicBezTo>
                    <a:pt x="36694" y="4572"/>
                    <a:pt x="34980" y="8397"/>
                    <a:pt x="32905" y="8397"/>
                  </a:cubicBezTo>
                  <a:cubicBezTo>
                    <a:pt x="32614" y="8397"/>
                    <a:pt x="32317" y="8321"/>
                    <a:pt x="32011" y="8156"/>
                  </a:cubicBezTo>
                  <a:cubicBezTo>
                    <a:pt x="30847" y="7517"/>
                    <a:pt x="29865" y="5851"/>
                    <a:pt x="28929" y="4367"/>
                  </a:cubicBezTo>
                  <a:cubicBezTo>
                    <a:pt x="27948" y="2769"/>
                    <a:pt x="26921" y="1149"/>
                    <a:pt x="25688" y="395"/>
                  </a:cubicBezTo>
                  <a:cubicBezTo>
                    <a:pt x="25238" y="122"/>
                    <a:pt x="24795" y="0"/>
                    <a:pt x="24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00" name="Google Shape;700;p44"/>
          <p:cNvGrpSpPr/>
          <p:nvPr/>
        </p:nvGrpSpPr>
        <p:grpSpPr>
          <a:xfrm rot="8528727">
            <a:off x="-2519029" y="541926"/>
            <a:ext cx="4897157" cy="1596882"/>
            <a:chOff x="4477625" y="1474000"/>
            <a:chExt cx="1382775" cy="450900"/>
          </a:xfrm>
        </p:grpSpPr>
        <p:sp>
          <p:nvSpPr>
            <p:cNvPr id="701" name="Google Shape;701;p44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extrusionOk="0">
                  <a:moveTo>
                    <a:pt x="1291" y="1"/>
                  </a:moveTo>
                  <a:lnTo>
                    <a:pt x="1" y="4711"/>
                  </a:lnTo>
                  <a:lnTo>
                    <a:pt x="48626" y="18018"/>
                  </a:lnTo>
                  <a:lnTo>
                    <a:pt x="49915" y="13307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44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fill="none" extrusionOk="0">
                  <a:moveTo>
                    <a:pt x="49915" y="13307"/>
                  </a:moveTo>
                  <a:lnTo>
                    <a:pt x="48626" y="18018"/>
                  </a:lnTo>
                  <a:lnTo>
                    <a:pt x="1" y="4711"/>
                  </a:lnTo>
                  <a:lnTo>
                    <a:pt x="1291" y="1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44"/>
            <p:cNvSpPr/>
            <p:nvPr/>
          </p:nvSpPr>
          <p:spPr>
            <a:xfrm>
              <a:off x="4610925" y="1554250"/>
              <a:ext cx="1227550" cy="370650"/>
            </a:xfrm>
            <a:custGeom>
              <a:avLst/>
              <a:gdLst/>
              <a:ahLst/>
              <a:cxnLst/>
              <a:rect l="l" t="t" r="r" b="b"/>
              <a:pathLst>
                <a:path w="49102" h="14826" fill="none" extrusionOk="0">
                  <a:moveTo>
                    <a:pt x="49101" y="13324"/>
                  </a:moveTo>
                  <a:lnTo>
                    <a:pt x="48690" y="14826"/>
                  </a:lnTo>
                  <a:lnTo>
                    <a:pt x="0" y="1501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44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extrusionOk="0">
                  <a:moveTo>
                    <a:pt x="411" y="0"/>
                  </a:moveTo>
                  <a:lnTo>
                    <a:pt x="0" y="1502"/>
                  </a:lnTo>
                  <a:lnTo>
                    <a:pt x="48690" y="14826"/>
                  </a:lnTo>
                  <a:lnTo>
                    <a:pt x="49101" y="1332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44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fill="none" extrusionOk="0">
                  <a:moveTo>
                    <a:pt x="49101" y="13325"/>
                  </a:moveTo>
                  <a:lnTo>
                    <a:pt x="48690" y="14826"/>
                  </a:lnTo>
                  <a:lnTo>
                    <a:pt x="0" y="1502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44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extrusionOk="0">
                  <a:moveTo>
                    <a:pt x="6618" y="0"/>
                  </a:moveTo>
                  <a:lnTo>
                    <a:pt x="1" y="633"/>
                  </a:lnTo>
                  <a:lnTo>
                    <a:pt x="5329" y="4711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44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fill="none" extrusionOk="0">
                  <a:moveTo>
                    <a:pt x="5329" y="4711"/>
                  </a:moveTo>
                  <a:lnTo>
                    <a:pt x="1" y="633"/>
                  </a:lnTo>
                  <a:lnTo>
                    <a:pt x="6618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44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extrusionOk="0">
                  <a:moveTo>
                    <a:pt x="6618" y="1"/>
                  </a:moveTo>
                  <a:lnTo>
                    <a:pt x="3530" y="295"/>
                  </a:lnTo>
                  <a:lnTo>
                    <a:pt x="1" y="632"/>
                  </a:lnTo>
                  <a:lnTo>
                    <a:pt x="3052" y="2969"/>
                  </a:lnTo>
                  <a:lnTo>
                    <a:pt x="5330" y="4711"/>
                  </a:lnTo>
                  <a:lnTo>
                    <a:pt x="7324" y="4387"/>
                  </a:lnTo>
                  <a:lnTo>
                    <a:pt x="5741" y="3209"/>
                  </a:lnTo>
                  <a:lnTo>
                    <a:pt x="7967" y="2812"/>
                  </a:lnTo>
                  <a:lnTo>
                    <a:pt x="6233" y="1381"/>
                  </a:lnTo>
                  <a:lnTo>
                    <a:pt x="8319" y="1128"/>
                  </a:lnTo>
                  <a:lnTo>
                    <a:pt x="6618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44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fill="none" extrusionOk="0">
                  <a:moveTo>
                    <a:pt x="6618" y="1"/>
                  </a:moveTo>
                  <a:lnTo>
                    <a:pt x="8319" y="1128"/>
                  </a:lnTo>
                  <a:lnTo>
                    <a:pt x="6233" y="1381"/>
                  </a:lnTo>
                  <a:lnTo>
                    <a:pt x="7967" y="2812"/>
                  </a:lnTo>
                  <a:lnTo>
                    <a:pt x="5741" y="3209"/>
                  </a:lnTo>
                  <a:lnTo>
                    <a:pt x="7324" y="4387"/>
                  </a:lnTo>
                  <a:lnTo>
                    <a:pt x="5330" y="4711"/>
                  </a:lnTo>
                  <a:lnTo>
                    <a:pt x="3052" y="2969"/>
                  </a:lnTo>
                  <a:lnTo>
                    <a:pt x="1" y="632"/>
                  </a:lnTo>
                  <a:lnTo>
                    <a:pt x="3530" y="29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44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extrusionOk="0">
                  <a:moveTo>
                    <a:pt x="3530" y="0"/>
                  </a:moveTo>
                  <a:lnTo>
                    <a:pt x="1" y="337"/>
                  </a:lnTo>
                  <a:lnTo>
                    <a:pt x="3052" y="2674"/>
                  </a:lnTo>
                  <a:cubicBezTo>
                    <a:pt x="3630" y="2188"/>
                    <a:pt x="3800" y="1327"/>
                    <a:pt x="3686" y="571"/>
                  </a:cubicBezTo>
                  <a:cubicBezTo>
                    <a:pt x="3655" y="376"/>
                    <a:pt x="3609" y="184"/>
                    <a:pt x="3530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44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fill="none" extrusionOk="0">
                  <a:moveTo>
                    <a:pt x="3530" y="0"/>
                  </a:moveTo>
                  <a:cubicBezTo>
                    <a:pt x="3609" y="184"/>
                    <a:pt x="3655" y="376"/>
                    <a:pt x="3686" y="571"/>
                  </a:cubicBezTo>
                  <a:cubicBezTo>
                    <a:pt x="3800" y="1327"/>
                    <a:pt x="3630" y="2188"/>
                    <a:pt x="3052" y="2674"/>
                  </a:cubicBezTo>
                  <a:lnTo>
                    <a:pt x="1" y="337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0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9" Type="http://schemas.openxmlformats.org/officeDocument/2006/relationships/image" Target="../media/image7.png"/><Relationship Id="rId18" Type="http://schemas.openxmlformats.org/officeDocument/2006/relationships/image" Target="../media/image6.png"/><Relationship Id="rId17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die Flower" panose="02000000000000000000"/>
              <a:buNone/>
              <a:defRPr sz="3600" b="1">
                <a:solidFill>
                  <a:schemeClr val="dk1"/>
                </a:solidFill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27950"/>
            <a:ext cx="7717800" cy="3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xStyles>
    <p:titleStyle>
      <a:lvl1pPr algn="l" defTabSz="68453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4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15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80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45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0510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2775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5040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7305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09570" indent="-171450" algn="l" defTabSz="6845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4530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5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9060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0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5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6490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8755" algn="l" defTabSz="68453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90" tIns="45718" rIns="9139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0" tIns="45718" rIns="9139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fld id="{D1972E5D-175D-4DFD-A59A-8EAFB716189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2"/>
            <a:ext cx="20574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fld id="{BCDC4A21-E634-4DD2-AA04-E5AC80DC07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7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6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84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74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1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90" tIns="45718" rIns="9139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0" tIns="45718" rIns="9139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fld id="{D1972E5D-175D-4DFD-A59A-8EAFB716189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2"/>
            <a:ext cx="20574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fld id="{BCDC4A21-E634-4DD2-AA04-E5AC80DC07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7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6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84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74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1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96668" tIns="48313" rIns="96668" bIns="483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96668" tIns="48313" rIns="96668" bIns="48313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79"/>
            <a:ext cx="2133601" cy="273844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l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4535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79"/>
            <a:ext cx="2895601" cy="273844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ct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453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94" y="4767279"/>
            <a:ext cx="2133601" cy="273844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4535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69010" rtl="0" eaLnBrk="1" latinLnBrk="0" hangingPunct="1">
        <a:spcBef>
          <a:spcPct val="0"/>
        </a:spcBef>
        <a:buNone/>
        <a:defRPr sz="47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220" indent="-363220" algn="l" defTabSz="96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7400" indent="-302895" algn="l" defTabSz="9690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211580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696085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590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5095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9600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4105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8610" indent="-242570" algn="l" defTabSz="96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84505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69010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53515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38020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422525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907030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91535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algn="l" defTabSz="969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90" tIns="45718" rIns="91390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0" tIns="45718" rIns="9139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fld id="{D1972E5D-175D-4DFD-A59A-8EAFB716189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2"/>
            <a:ext cx="2057400" cy="273844"/>
          </a:xfrm>
          <a:prstGeom prst="rect">
            <a:avLst/>
          </a:prstGeom>
        </p:spPr>
        <p:txBody>
          <a:bodyPr vert="horz" lIns="91390" tIns="45718" rIns="91390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65">
              <a:buClrTx/>
            </a:pPr>
            <a:fld id="{BCDC4A21-E634-4DD2-AA04-E5AC80DC07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7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6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84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74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1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39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64" y="736612"/>
            <a:ext cx="7200897" cy="977900"/>
          </a:xfrm>
          <a:prstGeom prst="rect">
            <a:avLst/>
          </a:prstGeom>
          <a:effectLst/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1917699"/>
            <a:ext cx="7200897" cy="2489202"/>
          </a:xfrm>
          <a:prstGeom prst="rect">
            <a:avLst/>
          </a:prstGeom>
        </p:spPr>
        <p:txBody>
          <a:bodyPr vert="horz" lIns="91398" tIns="45718" rIns="91398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8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685165">
              <a:buClrTx/>
              <a:defRPr/>
            </a:pPr>
            <a:fld id="{35EA24C6-B4BC-43B1-BBF7-E43B2C586E8C}" type="datetimeFigureOut">
              <a:rPr 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7" y="4476750"/>
            <a:ext cx="5479425" cy="20955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8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685165">
              <a:buClrTx/>
              <a:defRPr/>
            </a:pPr>
            <a:endParaRPr 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68" y="4476750"/>
            <a:ext cx="407023" cy="20955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8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85165">
              <a:buClrTx/>
              <a:defRPr/>
            </a:pPr>
            <a:fld id="{FB83D29B-0323-4B08-8148-6B0565546AB7}" type="slidenum">
              <a:rPr 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3995" indent="-21399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6895" indent="-21399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899795" indent="-21399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4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6970" indent="-12827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499235" indent="-12827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1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468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1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758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1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048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1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338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/>
        <a:buChar char="•"/>
        <a:defRPr sz="112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130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34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17.png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57"/>
          <p:cNvSpPr/>
          <p:nvPr/>
        </p:nvSpPr>
        <p:spPr>
          <a:xfrm>
            <a:off x="713125" y="933563"/>
            <a:ext cx="7717715" cy="3239419"/>
          </a:xfrm>
          <a:custGeom>
            <a:avLst/>
            <a:gdLst/>
            <a:ahLst/>
            <a:cxnLst/>
            <a:rect l="l" t="t" r="r" b="b"/>
            <a:pathLst>
              <a:path w="114655" h="16140" extrusionOk="0">
                <a:moveTo>
                  <a:pt x="68577" y="1"/>
                </a:moveTo>
                <a:cubicBezTo>
                  <a:pt x="68196" y="1"/>
                  <a:pt x="67815" y="1"/>
                  <a:pt x="67433" y="1"/>
                </a:cubicBezTo>
                <a:cubicBezTo>
                  <a:pt x="49144" y="1"/>
                  <a:pt x="30856" y="45"/>
                  <a:pt x="12567" y="80"/>
                </a:cubicBezTo>
                <a:cubicBezTo>
                  <a:pt x="9010" y="83"/>
                  <a:pt x="5449" y="107"/>
                  <a:pt x="1892" y="134"/>
                </a:cubicBezTo>
                <a:cubicBezTo>
                  <a:pt x="1883" y="134"/>
                  <a:pt x="1874" y="134"/>
                  <a:pt x="1865" y="134"/>
                </a:cubicBezTo>
                <a:cubicBezTo>
                  <a:pt x="1745" y="134"/>
                  <a:pt x="1620" y="130"/>
                  <a:pt x="1495" y="130"/>
                </a:cubicBezTo>
                <a:cubicBezTo>
                  <a:pt x="1087" y="130"/>
                  <a:pt x="687" y="182"/>
                  <a:pt x="501" y="631"/>
                </a:cubicBezTo>
                <a:cubicBezTo>
                  <a:pt x="254" y="1221"/>
                  <a:pt x="878" y="1375"/>
                  <a:pt x="1214" y="1670"/>
                </a:cubicBezTo>
                <a:cubicBezTo>
                  <a:pt x="3554" y="3712"/>
                  <a:pt x="5891" y="5758"/>
                  <a:pt x="8307" y="7875"/>
                </a:cubicBezTo>
                <a:cubicBezTo>
                  <a:pt x="7817" y="8307"/>
                  <a:pt x="7368" y="8715"/>
                  <a:pt x="6902" y="9106"/>
                </a:cubicBezTo>
                <a:cubicBezTo>
                  <a:pt x="5048" y="10651"/>
                  <a:pt x="3191" y="12190"/>
                  <a:pt x="1337" y="13735"/>
                </a:cubicBezTo>
                <a:cubicBezTo>
                  <a:pt x="1046" y="13979"/>
                  <a:pt x="707" y="14194"/>
                  <a:pt x="498" y="14489"/>
                </a:cubicBezTo>
                <a:cubicBezTo>
                  <a:pt x="234" y="14859"/>
                  <a:pt x="1" y="15312"/>
                  <a:pt x="203" y="15764"/>
                </a:cubicBezTo>
                <a:cubicBezTo>
                  <a:pt x="352" y="16099"/>
                  <a:pt x="658" y="16131"/>
                  <a:pt x="972" y="16131"/>
                </a:cubicBezTo>
                <a:cubicBezTo>
                  <a:pt x="1046" y="16131"/>
                  <a:pt x="1119" y="16129"/>
                  <a:pt x="1192" y="16129"/>
                </a:cubicBezTo>
                <a:cubicBezTo>
                  <a:pt x="1251" y="16129"/>
                  <a:pt x="1309" y="16130"/>
                  <a:pt x="1365" y="16134"/>
                </a:cubicBezTo>
                <a:cubicBezTo>
                  <a:pt x="1443" y="16138"/>
                  <a:pt x="1521" y="16140"/>
                  <a:pt x="1599" y="16140"/>
                </a:cubicBezTo>
                <a:cubicBezTo>
                  <a:pt x="1764" y="16140"/>
                  <a:pt x="1929" y="16133"/>
                  <a:pt x="2095" y="16131"/>
                </a:cubicBezTo>
                <a:cubicBezTo>
                  <a:pt x="19067" y="16038"/>
                  <a:pt x="36037" y="15874"/>
                  <a:pt x="53006" y="15874"/>
                </a:cubicBezTo>
                <a:cubicBezTo>
                  <a:pt x="53202" y="15874"/>
                  <a:pt x="53399" y="15874"/>
                  <a:pt x="53595" y="15874"/>
                </a:cubicBezTo>
                <a:cubicBezTo>
                  <a:pt x="71297" y="15874"/>
                  <a:pt x="88995" y="16025"/>
                  <a:pt x="106697" y="16110"/>
                </a:cubicBezTo>
                <a:cubicBezTo>
                  <a:pt x="108345" y="16118"/>
                  <a:pt x="109990" y="16133"/>
                  <a:pt x="111637" y="16133"/>
                </a:cubicBezTo>
                <a:cubicBezTo>
                  <a:pt x="112186" y="16133"/>
                  <a:pt x="112735" y="16131"/>
                  <a:pt x="113284" y="16127"/>
                </a:cubicBezTo>
                <a:cubicBezTo>
                  <a:pt x="114404" y="16120"/>
                  <a:pt x="114654" y="15706"/>
                  <a:pt x="114226" y="14750"/>
                </a:cubicBezTo>
                <a:cubicBezTo>
                  <a:pt x="114086" y="14434"/>
                  <a:pt x="113801" y="14263"/>
                  <a:pt x="113551" y="14054"/>
                </a:cubicBezTo>
                <a:cubicBezTo>
                  <a:pt x="112543" y="13197"/>
                  <a:pt x="111529" y="12344"/>
                  <a:pt x="110515" y="11494"/>
                </a:cubicBezTo>
                <a:cubicBezTo>
                  <a:pt x="109110" y="10315"/>
                  <a:pt x="107698" y="9140"/>
                  <a:pt x="106307" y="7975"/>
                </a:cubicBezTo>
                <a:cubicBezTo>
                  <a:pt x="106540" y="7478"/>
                  <a:pt x="106920" y="7262"/>
                  <a:pt x="107232" y="6995"/>
                </a:cubicBezTo>
                <a:cubicBezTo>
                  <a:pt x="109370" y="5134"/>
                  <a:pt x="111509" y="3277"/>
                  <a:pt x="113667" y="1440"/>
                </a:cubicBezTo>
                <a:cubicBezTo>
                  <a:pt x="113952" y="1197"/>
                  <a:pt x="114120" y="981"/>
                  <a:pt x="114020" y="628"/>
                </a:cubicBezTo>
                <a:cubicBezTo>
                  <a:pt x="113911" y="247"/>
                  <a:pt x="113568" y="179"/>
                  <a:pt x="113222" y="152"/>
                </a:cubicBezTo>
                <a:cubicBezTo>
                  <a:pt x="112835" y="121"/>
                  <a:pt x="112444" y="128"/>
                  <a:pt x="112053" y="124"/>
                </a:cubicBezTo>
                <a:cubicBezTo>
                  <a:pt x="110642" y="114"/>
                  <a:pt x="109226" y="93"/>
                  <a:pt x="107815" y="90"/>
                </a:cubicBezTo>
                <a:cubicBezTo>
                  <a:pt x="94735" y="57"/>
                  <a:pt x="81656" y="1"/>
                  <a:pt x="68577" y="1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6" name="Google Shape;1206;p57"/>
          <p:cNvSpPr txBox="1">
            <a:spLocks noGrp="1"/>
          </p:cNvSpPr>
          <p:nvPr>
            <p:ph type="title"/>
          </p:nvPr>
        </p:nvSpPr>
        <p:spPr>
          <a:xfrm>
            <a:off x="883560" y="1147063"/>
            <a:ext cx="7376844" cy="23450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smtClean="0">
                <a:solidFill>
                  <a:schemeClr val="dk2"/>
                </a:solidFill>
                <a:latin typeface="VNI-Avo" pitchFamily="2" charset="0"/>
              </a:rPr>
              <a:t>PHOØNG GIAÙO DUÏC VAØ ÑAØO TAÏO QUAÄN GOØ VAÁP</a:t>
            </a:r>
            <a:br>
              <a:rPr lang="en-GB" sz="3600" dirty="0" smtClean="0">
                <a:solidFill>
                  <a:schemeClr val="dk2"/>
                </a:solidFill>
                <a:latin typeface="VNI-Avo" pitchFamily="2" charset="0"/>
              </a:rPr>
            </a:br>
            <a:br>
              <a:rPr lang="en-GB" sz="3600" dirty="0" smtClean="0">
                <a:latin typeface="VNI-Avo" pitchFamily="2" charset="0"/>
              </a:rPr>
            </a:br>
            <a:r>
              <a:rPr lang="en-GB" sz="3600" dirty="0" smtClean="0">
                <a:latin typeface="VNI-Avo" pitchFamily="2" charset="0"/>
              </a:rPr>
              <a:t>MOÂN TOAÙN – LÔÙP 1</a:t>
            </a:r>
            <a:endParaRPr sz="3600" dirty="0">
              <a:latin typeface="VNI-Avo" pitchFamily="2" charset="0"/>
            </a:endParaRPr>
          </a:p>
        </p:txBody>
      </p:sp>
      <p:grpSp>
        <p:nvGrpSpPr>
          <p:cNvPr id="11" name="Google Shape;732;p47"/>
          <p:cNvGrpSpPr/>
          <p:nvPr/>
        </p:nvGrpSpPr>
        <p:grpSpPr>
          <a:xfrm>
            <a:off x="-353328" y="2568196"/>
            <a:ext cx="1411018" cy="2472053"/>
            <a:chOff x="-524778" y="2749171"/>
            <a:chExt cx="1411018" cy="2472053"/>
          </a:xfrm>
        </p:grpSpPr>
        <p:sp>
          <p:nvSpPr>
            <p:cNvPr id="12" name="Google Shape;733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extrusionOk="0">
                  <a:moveTo>
                    <a:pt x="20797" y="15620"/>
                  </a:moveTo>
                  <a:lnTo>
                    <a:pt x="23207" y="39540"/>
                  </a:lnTo>
                  <a:lnTo>
                    <a:pt x="8720" y="41000"/>
                  </a:lnTo>
                  <a:lnTo>
                    <a:pt x="8720" y="41000"/>
                  </a:lnTo>
                  <a:lnTo>
                    <a:pt x="20797" y="1562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lnTo>
                    <a:pt x="2365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734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fill="none" extrusionOk="0">
                  <a:moveTo>
                    <a:pt x="8720" y="41000"/>
                  </a:moveTo>
                  <a:lnTo>
                    <a:pt x="20797" y="15620"/>
                  </a:lnTo>
                  <a:lnTo>
                    <a:pt x="23207" y="3954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close/>
                </a:path>
              </a:pathLst>
            </a:custGeom>
            <a:noFill/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735;p47"/>
            <p:cNvSpPr/>
            <p:nvPr/>
          </p:nvSpPr>
          <p:spPr>
            <a:xfrm>
              <a:off x="600903" y="2915410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6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7" y="260"/>
                  </a:cubicBezTo>
                  <a:cubicBezTo>
                    <a:pt x="13" y="321"/>
                    <a:pt x="66" y="369"/>
                    <a:pt x="126" y="369"/>
                  </a:cubicBezTo>
                  <a:cubicBezTo>
                    <a:pt x="130" y="369"/>
                    <a:pt x="134" y="369"/>
                    <a:pt x="138" y="368"/>
                  </a:cubicBezTo>
                  <a:lnTo>
                    <a:pt x="1379" y="24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736;p47"/>
            <p:cNvSpPr/>
            <p:nvPr/>
          </p:nvSpPr>
          <p:spPr>
            <a:xfrm>
              <a:off x="600903" y="2915410"/>
              <a:ext cx="68624" cy="18698"/>
            </a:xfrm>
            <a:custGeom>
              <a:avLst/>
              <a:gdLst/>
              <a:ahLst/>
              <a:cxnLst/>
              <a:rect l="l" t="t" r="r" b="b"/>
              <a:pathLst>
                <a:path w="1380" h="376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4" y="325"/>
                    <a:pt x="7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737;p47"/>
            <p:cNvSpPr/>
            <p:nvPr/>
          </p:nvSpPr>
          <p:spPr>
            <a:xfrm>
              <a:off x="615772" y="3063051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1"/>
                  </a:cubicBezTo>
                  <a:cubicBezTo>
                    <a:pt x="14" y="324"/>
                    <a:pt x="67" y="369"/>
                    <a:pt x="126" y="369"/>
                  </a:cubicBezTo>
                  <a:cubicBezTo>
                    <a:pt x="131" y="369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738;p47"/>
            <p:cNvSpPr/>
            <p:nvPr/>
          </p:nvSpPr>
          <p:spPr>
            <a:xfrm>
              <a:off x="615772" y="3063051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5" y="329"/>
                    <a:pt x="8" y="261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739;p47"/>
            <p:cNvSpPr/>
            <p:nvPr/>
          </p:nvSpPr>
          <p:spPr>
            <a:xfrm>
              <a:off x="630640" y="3210890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51" y="132"/>
                    <a:pt x="0" y="188"/>
                    <a:pt x="7" y="257"/>
                  </a:cubicBezTo>
                  <a:cubicBezTo>
                    <a:pt x="14" y="321"/>
                    <a:pt x="68" y="368"/>
                    <a:pt x="129" y="368"/>
                  </a:cubicBezTo>
                  <a:cubicBezTo>
                    <a:pt x="132" y="368"/>
                    <a:pt x="136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740;p47"/>
            <p:cNvSpPr/>
            <p:nvPr/>
          </p:nvSpPr>
          <p:spPr>
            <a:xfrm>
              <a:off x="630640" y="3210890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3"/>
                    <a:pt x="14" y="324"/>
                    <a:pt x="7" y="257"/>
                  </a:cubicBezTo>
                  <a:cubicBezTo>
                    <a:pt x="0" y="188"/>
                    <a:pt x="51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741;p47"/>
            <p:cNvSpPr/>
            <p:nvPr/>
          </p:nvSpPr>
          <p:spPr>
            <a:xfrm>
              <a:off x="645558" y="3358531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92"/>
                    <a:pt x="6" y="257"/>
                  </a:cubicBezTo>
                  <a:cubicBezTo>
                    <a:pt x="13" y="320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742;p47"/>
            <p:cNvSpPr/>
            <p:nvPr/>
          </p:nvSpPr>
          <p:spPr>
            <a:xfrm>
              <a:off x="645558" y="3358531"/>
              <a:ext cx="68574" cy="18648"/>
            </a:xfrm>
            <a:custGeom>
              <a:avLst/>
              <a:gdLst/>
              <a:ahLst/>
              <a:cxnLst/>
              <a:rect l="l" t="t" r="r" b="b"/>
              <a:pathLst>
                <a:path w="1379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3" y="375"/>
                    <a:pt x="13" y="324"/>
                    <a:pt x="6" y="257"/>
                  </a:cubicBezTo>
                  <a:cubicBezTo>
                    <a:pt x="0" y="192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743;p47"/>
            <p:cNvSpPr/>
            <p:nvPr/>
          </p:nvSpPr>
          <p:spPr>
            <a:xfrm>
              <a:off x="660427" y="3506123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2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744;p47"/>
            <p:cNvSpPr/>
            <p:nvPr/>
          </p:nvSpPr>
          <p:spPr>
            <a:xfrm>
              <a:off x="660427" y="3506123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6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745;p47"/>
            <p:cNvSpPr/>
            <p:nvPr/>
          </p:nvSpPr>
          <p:spPr>
            <a:xfrm>
              <a:off x="675246" y="3653813"/>
              <a:ext cx="68674" cy="18300"/>
            </a:xfrm>
            <a:custGeom>
              <a:avLst/>
              <a:gdLst/>
              <a:ahLst/>
              <a:cxnLst/>
              <a:rect l="l" t="t" r="r" b="b"/>
              <a:pathLst>
                <a:path w="1381" h="368" extrusionOk="0">
                  <a:moveTo>
                    <a:pt x="1355" y="1"/>
                  </a:moveTo>
                  <a:lnTo>
                    <a:pt x="116" y="126"/>
                  </a:lnTo>
                  <a:cubicBezTo>
                    <a:pt x="51" y="131"/>
                    <a:pt x="1" y="192"/>
                    <a:pt x="8" y="260"/>
                  </a:cubicBezTo>
                  <a:cubicBezTo>
                    <a:pt x="14" y="321"/>
                    <a:pt x="68" y="368"/>
                    <a:pt x="127" y="368"/>
                  </a:cubicBezTo>
                  <a:cubicBezTo>
                    <a:pt x="131" y="368"/>
                    <a:pt x="135" y="367"/>
                    <a:pt x="140" y="367"/>
                  </a:cubicBezTo>
                  <a:lnTo>
                    <a:pt x="1381" y="242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746;p47"/>
            <p:cNvSpPr/>
            <p:nvPr/>
          </p:nvSpPr>
          <p:spPr>
            <a:xfrm>
              <a:off x="675246" y="3653813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1" y="242"/>
                  </a:moveTo>
                  <a:lnTo>
                    <a:pt x="140" y="367"/>
                  </a:lnTo>
                  <a:cubicBezTo>
                    <a:pt x="75" y="374"/>
                    <a:pt x="15" y="325"/>
                    <a:pt x="8" y="260"/>
                  </a:cubicBezTo>
                  <a:cubicBezTo>
                    <a:pt x="1" y="192"/>
                    <a:pt x="51" y="131"/>
                    <a:pt x="116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747;p47"/>
            <p:cNvSpPr/>
            <p:nvPr/>
          </p:nvSpPr>
          <p:spPr>
            <a:xfrm>
              <a:off x="690164" y="3801454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8" y="260"/>
                  </a:cubicBezTo>
                  <a:cubicBezTo>
                    <a:pt x="13" y="321"/>
                    <a:pt x="68" y="369"/>
                    <a:pt x="128" y="369"/>
                  </a:cubicBezTo>
                  <a:cubicBezTo>
                    <a:pt x="132" y="369"/>
                    <a:pt x="135" y="368"/>
                    <a:pt x="138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748;p47"/>
            <p:cNvSpPr/>
            <p:nvPr/>
          </p:nvSpPr>
          <p:spPr>
            <a:xfrm>
              <a:off x="690164" y="3801454"/>
              <a:ext cx="68624" cy="18598"/>
            </a:xfrm>
            <a:custGeom>
              <a:avLst/>
              <a:gdLst/>
              <a:ahLst/>
              <a:cxnLst/>
              <a:rect l="l" t="t" r="r" b="b"/>
              <a:pathLst>
                <a:path w="1380" h="374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4"/>
                    <a:pt x="13" y="325"/>
                    <a:pt x="8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749;p47"/>
            <p:cNvSpPr/>
            <p:nvPr/>
          </p:nvSpPr>
          <p:spPr>
            <a:xfrm>
              <a:off x="705033" y="3949095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0"/>
                  </a:cubicBezTo>
                  <a:cubicBezTo>
                    <a:pt x="13" y="320"/>
                    <a:pt x="67" y="368"/>
                    <a:pt x="127" y="368"/>
                  </a:cubicBezTo>
                  <a:cubicBezTo>
                    <a:pt x="131" y="368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750;p47"/>
            <p:cNvSpPr/>
            <p:nvPr/>
          </p:nvSpPr>
          <p:spPr>
            <a:xfrm>
              <a:off x="705033" y="3949095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3" y="324"/>
                    <a:pt x="8" y="260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751;p47"/>
            <p:cNvSpPr/>
            <p:nvPr/>
          </p:nvSpPr>
          <p:spPr>
            <a:xfrm>
              <a:off x="719901" y="4096736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49" y="132"/>
                    <a:pt x="0" y="192"/>
                    <a:pt x="7" y="260"/>
                  </a:cubicBezTo>
                  <a:cubicBezTo>
                    <a:pt x="14" y="324"/>
                    <a:pt x="67" y="368"/>
                    <a:pt x="126" y="368"/>
                  </a:cubicBezTo>
                  <a:cubicBezTo>
                    <a:pt x="130" y="368"/>
                    <a:pt x="135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752;p47"/>
            <p:cNvSpPr/>
            <p:nvPr/>
          </p:nvSpPr>
          <p:spPr>
            <a:xfrm>
              <a:off x="719901" y="4096736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5"/>
                    <a:pt x="14" y="328"/>
                    <a:pt x="7" y="260"/>
                  </a:cubicBezTo>
                  <a:cubicBezTo>
                    <a:pt x="0" y="192"/>
                    <a:pt x="49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753;p47"/>
            <p:cNvSpPr/>
            <p:nvPr/>
          </p:nvSpPr>
          <p:spPr>
            <a:xfrm>
              <a:off x="734819" y="4244576"/>
              <a:ext cx="68574" cy="18300"/>
            </a:xfrm>
            <a:custGeom>
              <a:avLst/>
              <a:gdLst/>
              <a:ahLst/>
              <a:cxnLst/>
              <a:rect l="l" t="t" r="r" b="b"/>
              <a:pathLst>
                <a:path w="1379" h="368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88"/>
                    <a:pt x="6" y="257"/>
                  </a:cubicBezTo>
                  <a:cubicBezTo>
                    <a:pt x="13" y="320"/>
                    <a:pt x="67" y="368"/>
                    <a:pt x="129" y="368"/>
                  </a:cubicBezTo>
                  <a:cubicBezTo>
                    <a:pt x="132" y="368"/>
                    <a:pt x="136" y="368"/>
                    <a:pt x="139" y="367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754;p47"/>
            <p:cNvSpPr/>
            <p:nvPr/>
          </p:nvSpPr>
          <p:spPr>
            <a:xfrm>
              <a:off x="734819" y="4244576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7"/>
                  </a:lnTo>
                  <a:cubicBezTo>
                    <a:pt x="73" y="373"/>
                    <a:pt x="13" y="324"/>
                    <a:pt x="6" y="257"/>
                  </a:cubicBezTo>
                  <a:cubicBezTo>
                    <a:pt x="0" y="188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755;p47"/>
            <p:cNvSpPr/>
            <p:nvPr/>
          </p:nvSpPr>
          <p:spPr>
            <a:xfrm>
              <a:off x="749688" y="4392167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0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756;p47"/>
            <p:cNvSpPr/>
            <p:nvPr/>
          </p:nvSpPr>
          <p:spPr>
            <a:xfrm>
              <a:off x="749688" y="4392167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5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757;p47"/>
            <p:cNvSpPr/>
            <p:nvPr/>
          </p:nvSpPr>
          <p:spPr>
            <a:xfrm>
              <a:off x="764507" y="4539808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6" y="125"/>
                  </a:lnTo>
                  <a:cubicBezTo>
                    <a:pt x="51" y="132"/>
                    <a:pt x="1" y="193"/>
                    <a:pt x="8" y="257"/>
                  </a:cubicBezTo>
                  <a:cubicBezTo>
                    <a:pt x="14" y="321"/>
                    <a:pt x="68" y="369"/>
                    <a:pt x="127" y="369"/>
                  </a:cubicBezTo>
                  <a:cubicBezTo>
                    <a:pt x="131" y="369"/>
                    <a:pt x="135" y="368"/>
                    <a:pt x="140" y="368"/>
                  </a:cubicBezTo>
                  <a:lnTo>
                    <a:pt x="1381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758;p47"/>
            <p:cNvSpPr/>
            <p:nvPr/>
          </p:nvSpPr>
          <p:spPr>
            <a:xfrm>
              <a:off x="764507" y="4539808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1" y="243"/>
                  </a:moveTo>
                  <a:lnTo>
                    <a:pt x="140" y="368"/>
                  </a:lnTo>
                  <a:cubicBezTo>
                    <a:pt x="75" y="375"/>
                    <a:pt x="15" y="326"/>
                    <a:pt x="8" y="257"/>
                  </a:cubicBezTo>
                  <a:cubicBezTo>
                    <a:pt x="1" y="193"/>
                    <a:pt x="51" y="132"/>
                    <a:pt x="116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759;p47"/>
            <p:cNvSpPr/>
            <p:nvPr/>
          </p:nvSpPr>
          <p:spPr>
            <a:xfrm>
              <a:off x="779425" y="4687449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6"/>
                  </a:lnTo>
                  <a:cubicBezTo>
                    <a:pt x="50" y="132"/>
                    <a:pt x="1" y="192"/>
                    <a:pt x="6" y="257"/>
                  </a:cubicBezTo>
                  <a:cubicBezTo>
                    <a:pt x="13" y="321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760;p47"/>
            <p:cNvSpPr/>
            <p:nvPr/>
          </p:nvSpPr>
          <p:spPr>
            <a:xfrm>
              <a:off x="779425" y="4687449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3" y="326"/>
                    <a:pt x="6" y="257"/>
                  </a:cubicBezTo>
                  <a:cubicBezTo>
                    <a:pt x="1" y="192"/>
                    <a:pt x="50" y="132"/>
                    <a:pt x="114" y="126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761;p47"/>
            <p:cNvSpPr/>
            <p:nvPr/>
          </p:nvSpPr>
          <p:spPr>
            <a:xfrm>
              <a:off x="794293" y="4835140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1"/>
                    <a:pt x="1" y="192"/>
                    <a:pt x="8" y="260"/>
                  </a:cubicBezTo>
                  <a:cubicBezTo>
                    <a:pt x="14" y="321"/>
                    <a:pt x="69" y="368"/>
                    <a:pt x="129" y="368"/>
                  </a:cubicBezTo>
                  <a:cubicBezTo>
                    <a:pt x="133" y="368"/>
                    <a:pt x="136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762;p47"/>
            <p:cNvSpPr/>
            <p:nvPr/>
          </p:nvSpPr>
          <p:spPr>
            <a:xfrm>
              <a:off x="794293" y="4835140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3"/>
                    <a:pt x="15" y="324"/>
                    <a:pt x="8" y="260"/>
                  </a:cubicBezTo>
                  <a:cubicBezTo>
                    <a:pt x="1" y="192"/>
                    <a:pt x="50" y="131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763;p47"/>
            <p:cNvSpPr/>
            <p:nvPr/>
          </p:nvSpPr>
          <p:spPr>
            <a:xfrm>
              <a:off x="809162" y="4982731"/>
              <a:ext cx="68674" cy="18399"/>
            </a:xfrm>
            <a:custGeom>
              <a:avLst/>
              <a:gdLst/>
              <a:ahLst/>
              <a:cxnLst/>
              <a:rect l="l" t="t" r="r" b="b"/>
              <a:pathLst>
                <a:path w="1381" h="370" extrusionOk="0">
                  <a:moveTo>
                    <a:pt x="1355" y="1"/>
                  </a:moveTo>
                  <a:lnTo>
                    <a:pt x="115" y="126"/>
                  </a:lnTo>
                  <a:cubicBezTo>
                    <a:pt x="51" y="133"/>
                    <a:pt x="0" y="193"/>
                    <a:pt x="7" y="260"/>
                  </a:cubicBezTo>
                  <a:cubicBezTo>
                    <a:pt x="14" y="325"/>
                    <a:pt x="67" y="369"/>
                    <a:pt x="126" y="369"/>
                  </a:cubicBezTo>
                  <a:cubicBezTo>
                    <a:pt x="130" y="369"/>
                    <a:pt x="135" y="369"/>
                    <a:pt x="139" y="368"/>
                  </a:cubicBezTo>
                  <a:lnTo>
                    <a:pt x="1380" y="244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764;p47"/>
            <p:cNvSpPr/>
            <p:nvPr/>
          </p:nvSpPr>
          <p:spPr>
            <a:xfrm>
              <a:off x="809162" y="4982731"/>
              <a:ext cx="68674" cy="18698"/>
            </a:xfrm>
            <a:custGeom>
              <a:avLst/>
              <a:gdLst/>
              <a:ahLst/>
              <a:cxnLst/>
              <a:rect l="l" t="t" r="r" b="b"/>
              <a:pathLst>
                <a:path w="1381" h="376" fill="none" extrusionOk="0">
                  <a:moveTo>
                    <a:pt x="1380" y="244"/>
                  </a:moveTo>
                  <a:lnTo>
                    <a:pt x="139" y="368"/>
                  </a:lnTo>
                  <a:cubicBezTo>
                    <a:pt x="75" y="375"/>
                    <a:pt x="14" y="329"/>
                    <a:pt x="7" y="260"/>
                  </a:cubicBezTo>
                  <a:cubicBezTo>
                    <a:pt x="0" y="193"/>
                    <a:pt x="51" y="133"/>
                    <a:pt x="115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765;p47"/>
          <p:cNvGrpSpPr/>
          <p:nvPr/>
        </p:nvGrpSpPr>
        <p:grpSpPr>
          <a:xfrm rot="-633758">
            <a:off x="7944376" y="2618271"/>
            <a:ext cx="1609180" cy="2524955"/>
            <a:chOff x="7849875" y="2867799"/>
            <a:chExt cx="1609271" cy="2525096"/>
          </a:xfrm>
        </p:grpSpPr>
        <p:sp>
          <p:nvSpPr>
            <p:cNvPr id="45" name="Google Shape;766;p47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767;p47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768;p47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769;p47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770;p47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771;p47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772;p47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773;p47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774;p47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775;p47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776;p47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777;p47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778;p47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779;p47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780;p47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781;p47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782;p47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783;p47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784;p47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785;p47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786;p47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787;p47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" name="Google Shape;788;p47"/>
          <p:cNvGrpSpPr/>
          <p:nvPr/>
        </p:nvGrpSpPr>
        <p:grpSpPr>
          <a:xfrm rot="8528727">
            <a:off x="-2519029" y="541926"/>
            <a:ext cx="4897157" cy="1596882"/>
            <a:chOff x="4477625" y="1474000"/>
            <a:chExt cx="1382775" cy="450900"/>
          </a:xfrm>
        </p:grpSpPr>
        <p:sp>
          <p:nvSpPr>
            <p:cNvPr id="68" name="Google Shape;789;p47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extrusionOk="0">
                  <a:moveTo>
                    <a:pt x="1291" y="1"/>
                  </a:moveTo>
                  <a:lnTo>
                    <a:pt x="1" y="4711"/>
                  </a:lnTo>
                  <a:lnTo>
                    <a:pt x="48626" y="18018"/>
                  </a:lnTo>
                  <a:lnTo>
                    <a:pt x="49915" y="13307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790;p47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fill="none" extrusionOk="0">
                  <a:moveTo>
                    <a:pt x="49915" y="13307"/>
                  </a:moveTo>
                  <a:lnTo>
                    <a:pt x="48626" y="18018"/>
                  </a:lnTo>
                  <a:lnTo>
                    <a:pt x="1" y="4711"/>
                  </a:lnTo>
                  <a:lnTo>
                    <a:pt x="1291" y="1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91;p47"/>
            <p:cNvSpPr/>
            <p:nvPr/>
          </p:nvSpPr>
          <p:spPr>
            <a:xfrm>
              <a:off x="4610925" y="1554250"/>
              <a:ext cx="1227550" cy="370650"/>
            </a:xfrm>
            <a:custGeom>
              <a:avLst/>
              <a:gdLst/>
              <a:ahLst/>
              <a:cxnLst/>
              <a:rect l="l" t="t" r="r" b="b"/>
              <a:pathLst>
                <a:path w="49102" h="14826" fill="none" extrusionOk="0">
                  <a:moveTo>
                    <a:pt x="49101" y="13324"/>
                  </a:moveTo>
                  <a:lnTo>
                    <a:pt x="48690" y="14826"/>
                  </a:lnTo>
                  <a:lnTo>
                    <a:pt x="0" y="1501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92;p47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extrusionOk="0">
                  <a:moveTo>
                    <a:pt x="411" y="0"/>
                  </a:moveTo>
                  <a:lnTo>
                    <a:pt x="0" y="1502"/>
                  </a:lnTo>
                  <a:lnTo>
                    <a:pt x="48690" y="14826"/>
                  </a:lnTo>
                  <a:lnTo>
                    <a:pt x="49101" y="1332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93;p47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fill="none" extrusionOk="0">
                  <a:moveTo>
                    <a:pt x="49101" y="13325"/>
                  </a:moveTo>
                  <a:lnTo>
                    <a:pt x="48690" y="14826"/>
                  </a:lnTo>
                  <a:lnTo>
                    <a:pt x="0" y="1502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94;p47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extrusionOk="0">
                  <a:moveTo>
                    <a:pt x="6618" y="0"/>
                  </a:moveTo>
                  <a:lnTo>
                    <a:pt x="1" y="633"/>
                  </a:lnTo>
                  <a:lnTo>
                    <a:pt x="5329" y="4711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95;p47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fill="none" extrusionOk="0">
                  <a:moveTo>
                    <a:pt x="5329" y="4711"/>
                  </a:moveTo>
                  <a:lnTo>
                    <a:pt x="1" y="633"/>
                  </a:lnTo>
                  <a:lnTo>
                    <a:pt x="6618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96;p47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extrusionOk="0">
                  <a:moveTo>
                    <a:pt x="6618" y="1"/>
                  </a:moveTo>
                  <a:lnTo>
                    <a:pt x="3530" y="295"/>
                  </a:lnTo>
                  <a:lnTo>
                    <a:pt x="1" y="632"/>
                  </a:lnTo>
                  <a:lnTo>
                    <a:pt x="3052" y="2969"/>
                  </a:lnTo>
                  <a:lnTo>
                    <a:pt x="5330" y="4711"/>
                  </a:lnTo>
                  <a:lnTo>
                    <a:pt x="7324" y="4387"/>
                  </a:lnTo>
                  <a:lnTo>
                    <a:pt x="5741" y="3209"/>
                  </a:lnTo>
                  <a:lnTo>
                    <a:pt x="7967" y="2812"/>
                  </a:lnTo>
                  <a:lnTo>
                    <a:pt x="6233" y="1381"/>
                  </a:lnTo>
                  <a:lnTo>
                    <a:pt x="8319" y="1128"/>
                  </a:lnTo>
                  <a:lnTo>
                    <a:pt x="6618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97;p47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fill="none" extrusionOk="0">
                  <a:moveTo>
                    <a:pt x="6618" y="1"/>
                  </a:moveTo>
                  <a:lnTo>
                    <a:pt x="8319" y="1128"/>
                  </a:lnTo>
                  <a:lnTo>
                    <a:pt x="6233" y="1381"/>
                  </a:lnTo>
                  <a:lnTo>
                    <a:pt x="7967" y="2812"/>
                  </a:lnTo>
                  <a:lnTo>
                    <a:pt x="5741" y="3209"/>
                  </a:lnTo>
                  <a:lnTo>
                    <a:pt x="7324" y="4387"/>
                  </a:lnTo>
                  <a:lnTo>
                    <a:pt x="5330" y="4711"/>
                  </a:lnTo>
                  <a:lnTo>
                    <a:pt x="3052" y="2969"/>
                  </a:lnTo>
                  <a:lnTo>
                    <a:pt x="1" y="632"/>
                  </a:lnTo>
                  <a:lnTo>
                    <a:pt x="3530" y="29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98;p47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extrusionOk="0">
                  <a:moveTo>
                    <a:pt x="3530" y="0"/>
                  </a:moveTo>
                  <a:lnTo>
                    <a:pt x="1" y="337"/>
                  </a:lnTo>
                  <a:lnTo>
                    <a:pt x="3052" y="2674"/>
                  </a:lnTo>
                  <a:cubicBezTo>
                    <a:pt x="3630" y="2188"/>
                    <a:pt x="3800" y="1327"/>
                    <a:pt x="3686" y="571"/>
                  </a:cubicBezTo>
                  <a:cubicBezTo>
                    <a:pt x="3655" y="376"/>
                    <a:pt x="3609" y="184"/>
                    <a:pt x="3530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99;p47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fill="none" extrusionOk="0">
                  <a:moveTo>
                    <a:pt x="3530" y="0"/>
                  </a:moveTo>
                  <a:cubicBezTo>
                    <a:pt x="3609" y="184"/>
                    <a:pt x="3655" y="376"/>
                    <a:pt x="3686" y="571"/>
                  </a:cubicBezTo>
                  <a:cubicBezTo>
                    <a:pt x="3800" y="1327"/>
                    <a:pt x="3630" y="2188"/>
                    <a:pt x="3052" y="2674"/>
                  </a:cubicBezTo>
                  <a:lnTo>
                    <a:pt x="1" y="337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1;p82"/>
          <p:cNvSpPr/>
          <p:nvPr/>
        </p:nvSpPr>
        <p:spPr>
          <a:xfrm>
            <a:off x="1063256" y="1254643"/>
            <a:ext cx="6166884" cy="2636873"/>
          </a:xfrm>
          <a:custGeom>
            <a:avLst/>
            <a:gdLst/>
            <a:ahLst/>
            <a:cxnLst/>
            <a:rect l="l" t="t" r="r" b="b"/>
            <a:pathLst>
              <a:path w="114655" h="16140" extrusionOk="0">
                <a:moveTo>
                  <a:pt x="68577" y="1"/>
                </a:moveTo>
                <a:cubicBezTo>
                  <a:pt x="68196" y="1"/>
                  <a:pt x="67815" y="1"/>
                  <a:pt x="67433" y="1"/>
                </a:cubicBezTo>
                <a:cubicBezTo>
                  <a:pt x="49144" y="1"/>
                  <a:pt x="30856" y="45"/>
                  <a:pt x="12567" y="80"/>
                </a:cubicBezTo>
                <a:cubicBezTo>
                  <a:pt x="9010" y="83"/>
                  <a:pt x="5449" y="107"/>
                  <a:pt x="1892" y="134"/>
                </a:cubicBezTo>
                <a:cubicBezTo>
                  <a:pt x="1883" y="134"/>
                  <a:pt x="1874" y="134"/>
                  <a:pt x="1865" y="134"/>
                </a:cubicBezTo>
                <a:cubicBezTo>
                  <a:pt x="1745" y="134"/>
                  <a:pt x="1620" y="130"/>
                  <a:pt x="1495" y="130"/>
                </a:cubicBezTo>
                <a:cubicBezTo>
                  <a:pt x="1087" y="130"/>
                  <a:pt x="687" y="182"/>
                  <a:pt x="501" y="631"/>
                </a:cubicBezTo>
                <a:cubicBezTo>
                  <a:pt x="254" y="1221"/>
                  <a:pt x="878" y="1375"/>
                  <a:pt x="1214" y="1670"/>
                </a:cubicBezTo>
                <a:cubicBezTo>
                  <a:pt x="3554" y="3712"/>
                  <a:pt x="5891" y="5758"/>
                  <a:pt x="8307" y="7875"/>
                </a:cubicBezTo>
                <a:cubicBezTo>
                  <a:pt x="7817" y="8307"/>
                  <a:pt x="7368" y="8715"/>
                  <a:pt x="6902" y="9106"/>
                </a:cubicBezTo>
                <a:cubicBezTo>
                  <a:pt x="5048" y="10651"/>
                  <a:pt x="3191" y="12190"/>
                  <a:pt x="1337" y="13735"/>
                </a:cubicBezTo>
                <a:cubicBezTo>
                  <a:pt x="1046" y="13979"/>
                  <a:pt x="707" y="14194"/>
                  <a:pt x="498" y="14489"/>
                </a:cubicBezTo>
                <a:cubicBezTo>
                  <a:pt x="234" y="14859"/>
                  <a:pt x="1" y="15312"/>
                  <a:pt x="203" y="15764"/>
                </a:cubicBezTo>
                <a:cubicBezTo>
                  <a:pt x="352" y="16099"/>
                  <a:pt x="658" y="16131"/>
                  <a:pt x="972" y="16131"/>
                </a:cubicBezTo>
                <a:cubicBezTo>
                  <a:pt x="1046" y="16131"/>
                  <a:pt x="1119" y="16129"/>
                  <a:pt x="1192" y="16129"/>
                </a:cubicBezTo>
                <a:cubicBezTo>
                  <a:pt x="1251" y="16129"/>
                  <a:pt x="1309" y="16130"/>
                  <a:pt x="1365" y="16134"/>
                </a:cubicBezTo>
                <a:cubicBezTo>
                  <a:pt x="1443" y="16138"/>
                  <a:pt x="1521" y="16140"/>
                  <a:pt x="1599" y="16140"/>
                </a:cubicBezTo>
                <a:cubicBezTo>
                  <a:pt x="1764" y="16140"/>
                  <a:pt x="1929" y="16133"/>
                  <a:pt x="2095" y="16131"/>
                </a:cubicBezTo>
                <a:cubicBezTo>
                  <a:pt x="19067" y="16038"/>
                  <a:pt x="36037" y="15874"/>
                  <a:pt x="53006" y="15874"/>
                </a:cubicBezTo>
                <a:cubicBezTo>
                  <a:pt x="53202" y="15874"/>
                  <a:pt x="53399" y="15874"/>
                  <a:pt x="53595" y="15874"/>
                </a:cubicBezTo>
                <a:cubicBezTo>
                  <a:pt x="71297" y="15874"/>
                  <a:pt x="88995" y="16025"/>
                  <a:pt x="106697" y="16110"/>
                </a:cubicBezTo>
                <a:cubicBezTo>
                  <a:pt x="108345" y="16118"/>
                  <a:pt x="109990" y="16133"/>
                  <a:pt x="111637" y="16133"/>
                </a:cubicBezTo>
                <a:cubicBezTo>
                  <a:pt x="112186" y="16133"/>
                  <a:pt x="112735" y="16131"/>
                  <a:pt x="113284" y="16127"/>
                </a:cubicBezTo>
                <a:cubicBezTo>
                  <a:pt x="114404" y="16120"/>
                  <a:pt x="114654" y="15706"/>
                  <a:pt x="114226" y="14750"/>
                </a:cubicBezTo>
                <a:cubicBezTo>
                  <a:pt x="114086" y="14434"/>
                  <a:pt x="113801" y="14263"/>
                  <a:pt x="113551" y="14054"/>
                </a:cubicBezTo>
                <a:cubicBezTo>
                  <a:pt x="112543" y="13197"/>
                  <a:pt x="111529" y="12344"/>
                  <a:pt x="110515" y="11494"/>
                </a:cubicBezTo>
                <a:cubicBezTo>
                  <a:pt x="109110" y="10315"/>
                  <a:pt x="107698" y="9140"/>
                  <a:pt x="106307" y="7975"/>
                </a:cubicBezTo>
                <a:cubicBezTo>
                  <a:pt x="106540" y="7478"/>
                  <a:pt x="106920" y="7262"/>
                  <a:pt x="107232" y="6995"/>
                </a:cubicBezTo>
                <a:cubicBezTo>
                  <a:pt x="109370" y="5134"/>
                  <a:pt x="111509" y="3277"/>
                  <a:pt x="113667" y="1440"/>
                </a:cubicBezTo>
                <a:cubicBezTo>
                  <a:pt x="113952" y="1197"/>
                  <a:pt x="114120" y="981"/>
                  <a:pt x="114020" y="628"/>
                </a:cubicBezTo>
                <a:cubicBezTo>
                  <a:pt x="113911" y="247"/>
                  <a:pt x="113568" y="179"/>
                  <a:pt x="113222" y="152"/>
                </a:cubicBezTo>
                <a:cubicBezTo>
                  <a:pt x="112835" y="121"/>
                  <a:pt x="112444" y="128"/>
                  <a:pt x="112053" y="124"/>
                </a:cubicBezTo>
                <a:cubicBezTo>
                  <a:pt x="110642" y="114"/>
                  <a:pt x="109226" y="93"/>
                  <a:pt x="107815" y="90"/>
                </a:cubicBezTo>
                <a:cubicBezTo>
                  <a:pt x="94735" y="57"/>
                  <a:pt x="81656" y="1"/>
                  <a:pt x="68577" y="1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1755867" y="2051626"/>
            <a:ext cx="4390969" cy="923326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34 + 23 = ?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2605" y="822451"/>
            <a:ext cx="461029" cy="3270961"/>
            <a:chOff x="842723" y="1064569"/>
            <a:chExt cx="614705" cy="4361281"/>
          </a:xfrm>
        </p:grpSpPr>
        <p:grpSp>
          <p:nvGrpSpPr>
            <p:cNvPr id="4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6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7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8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9" name="Group 2"/>
            <p:cNvGrpSpPr/>
            <p:nvPr/>
          </p:nvGrpSpPr>
          <p:grpSpPr bwMode="auto">
            <a:xfrm>
              <a:off x="842723" y="2839024"/>
              <a:ext cx="605100" cy="557949"/>
              <a:chOff x="3357" y="1845"/>
              <a:chExt cx="2310" cy="2130"/>
            </a:xfrm>
          </p:grpSpPr>
          <p:sp>
            <p:nvSpPr>
              <p:cNvPr id="28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0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25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1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22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2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14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7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8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15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279" name="矩形 8"/>
          <p:cNvSpPr/>
          <p:nvPr/>
        </p:nvSpPr>
        <p:spPr>
          <a:xfrm>
            <a:off x="451489" y="166290"/>
            <a:ext cx="499381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zh-CN" sz="30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Duøng</a:t>
            </a:r>
            <a:r>
              <a:rPr lang="en-US" altLang="zh-CN" sz="30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      </a:t>
            </a:r>
            <a:r>
              <a:rPr lang="en-US" altLang="zh-CN" sz="30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theå</a:t>
            </a:r>
            <a:r>
              <a:rPr lang="en-US" altLang="zh-CN" sz="30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0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hieän</a:t>
            </a:r>
            <a:r>
              <a:rPr lang="en-US" altLang="zh-CN" sz="30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0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caùc</a:t>
            </a:r>
            <a:r>
              <a:rPr lang="en-US" altLang="zh-CN" sz="30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0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soá</a:t>
            </a:r>
            <a:endParaRPr lang="zh-CN" altLang="en-US" sz="3000" b="1" kern="1200" dirty="0">
              <a:solidFill>
                <a:prstClr val="black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  <p:grpSp>
        <p:nvGrpSpPr>
          <p:cNvPr id="322" name="Group 2"/>
          <p:cNvGrpSpPr/>
          <p:nvPr/>
        </p:nvGrpSpPr>
        <p:grpSpPr bwMode="auto">
          <a:xfrm>
            <a:off x="1747742" y="201548"/>
            <a:ext cx="453825" cy="418462"/>
            <a:chOff x="3360" y="1845"/>
            <a:chExt cx="2310" cy="2130"/>
          </a:xfrm>
        </p:grpSpPr>
        <p:sp>
          <p:nvSpPr>
            <p:cNvPr id="323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24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25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1649570" y="850813"/>
            <a:ext cx="461226" cy="3270961"/>
            <a:chOff x="842460" y="1064569"/>
            <a:chExt cx="614968" cy="4361281"/>
          </a:xfrm>
        </p:grpSpPr>
        <p:grpSp>
          <p:nvGrpSpPr>
            <p:cNvPr id="32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2" name="Group 2"/>
            <p:cNvGrpSpPr/>
            <p:nvPr/>
          </p:nvGrpSpPr>
          <p:grpSpPr bwMode="auto">
            <a:xfrm>
              <a:off x="842460" y="2839024"/>
              <a:ext cx="605100" cy="557949"/>
              <a:chOff x="3356" y="1845"/>
              <a:chExt cx="2310" cy="2130"/>
            </a:xfrm>
          </p:grpSpPr>
          <p:sp>
            <p:nvSpPr>
              <p:cNvPr id="412" name="AutoShape 3"/>
              <p:cNvSpPr>
                <a:spLocks noChangeArrowheads="1"/>
              </p:cNvSpPr>
              <p:nvPr/>
            </p:nvSpPr>
            <p:spPr bwMode="auto">
              <a:xfrm flipH="1">
                <a:off x="3356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3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409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4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406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5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403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6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337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400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1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2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99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2338673" y="868092"/>
            <a:ext cx="461029" cy="3270961"/>
            <a:chOff x="842723" y="1064569"/>
            <a:chExt cx="614705" cy="4361281"/>
          </a:xfrm>
        </p:grpSpPr>
        <p:grpSp>
          <p:nvGrpSpPr>
            <p:cNvPr id="431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2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3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4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5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6" name="Group 2"/>
            <p:cNvGrpSpPr/>
            <p:nvPr/>
          </p:nvGrpSpPr>
          <p:grpSpPr bwMode="auto">
            <a:xfrm>
              <a:off x="842723" y="2839024"/>
              <a:ext cx="605100" cy="557949"/>
              <a:chOff x="3357" y="1845"/>
              <a:chExt cx="2310" cy="2130"/>
            </a:xfrm>
          </p:grpSpPr>
          <p:sp>
            <p:nvSpPr>
              <p:cNvPr id="455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7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452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8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449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9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446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40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441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443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4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5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42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085360" y="2854571"/>
            <a:ext cx="453825" cy="1323167"/>
            <a:chOff x="3619732" y="3774062"/>
            <a:chExt cx="605100" cy="1764222"/>
          </a:xfrm>
        </p:grpSpPr>
        <p:grpSp>
          <p:nvGrpSpPr>
            <p:cNvPr id="474" name="Group 2"/>
            <p:cNvGrpSpPr/>
            <p:nvPr/>
          </p:nvGrpSpPr>
          <p:grpSpPr bwMode="auto">
            <a:xfrm>
              <a:off x="3619732" y="4980335"/>
              <a:ext cx="605100" cy="557949"/>
              <a:chOff x="3360" y="1845"/>
              <a:chExt cx="2310" cy="2130"/>
            </a:xfrm>
          </p:grpSpPr>
          <p:sp>
            <p:nvSpPr>
              <p:cNvPr id="51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5" name="Group 2"/>
            <p:cNvGrpSpPr/>
            <p:nvPr/>
          </p:nvGrpSpPr>
          <p:grpSpPr bwMode="auto">
            <a:xfrm>
              <a:off x="3619732" y="4567766"/>
              <a:ext cx="605100" cy="557949"/>
              <a:chOff x="3360" y="1845"/>
              <a:chExt cx="2310" cy="2130"/>
            </a:xfrm>
          </p:grpSpPr>
          <p:sp>
            <p:nvSpPr>
              <p:cNvPr id="51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6" name="Group 2"/>
            <p:cNvGrpSpPr/>
            <p:nvPr/>
          </p:nvGrpSpPr>
          <p:grpSpPr bwMode="auto">
            <a:xfrm>
              <a:off x="3619732" y="4174843"/>
              <a:ext cx="605100" cy="557949"/>
              <a:chOff x="3360" y="1845"/>
              <a:chExt cx="2310" cy="2130"/>
            </a:xfrm>
          </p:grpSpPr>
          <p:sp>
            <p:nvSpPr>
              <p:cNvPr id="50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7" name="Group 2"/>
            <p:cNvGrpSpPr/>
            <p:nvPr/>
          </p:nvGrpSpPr>
          <p:grpSpPr bwMode="auto">
            <a:xfrm>
              <a:off x="3619732" y="3774062"/>
              <a:ext cx="605100" cy="557949"/>
              <a:chOff x="3360" y="1845"/>
              <a:chExt cx="2310" cy="2130"/>
            </a:xfrm>
          </p:grpSpPr>
          <p:sp>
            <p:nvSpPr>
              <p:cNvPr id="50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252" name="TextBox 251"/>
          <p:cNvSpPr txBox="1"/>
          <p:nvPr/>
        </p:nvSpPr>
        <p:spPr>
          <a:xfrm>
            <a:off x="1048502" y="4279608"/>
            <a:ext cx="1744216" cy="923326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VNI-Avo" pitchFamily="2" charset="0"/>
              </a:rPr>
              <a:t>34</a:t>
            </a:r>
            <a:endParaRPr lang="vi-VN" sz="5400" b="1" dirty="0">
              <a:solidFill>
                <a:schemeClr val="tx1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6118934" y="4279608"/>
            <a:ext cx="1744216" cy="923326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VNI-Avo" pitchFamily="2" charset="0"/>
              </a:rPr>
              <a:t>23</a:t>
            </a:r>
            <a:endParaRPr lang="vi-VN" sz="5400" b="1" dirty="0">
              <a:solidFill>
                <a:schemeClr val="tx1"/>
              </a:solidFill>
            </a:endParaRPr>
          </a:p>
        </p:txBody>
      </p:sp>
      <p:grpSp>
        <p:nvGrpSpPr>
          <p:cNvPr id="254" name="Group 253"/>
          <p:cNvGrpSpPr/>
          <p:nvPr/>
        </p:nvGrpSpPr>
        <p:grpSpPr>
          <a:xfrm>
            <a:off x="5761241" y="695734"/>
            <a:ext cx="461417" cy="3270961"/>
            <a:chOff x="842723" y="1064569"/>
            <a:chExt cx="615222" cy="4361281"/>
          </a:xfrm>
        </p:grpSpPr>
        <p:grpSp>
          <p:nvGrpSpPr>
            <p:cNvPr id="255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29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6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29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7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289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8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28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9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28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0" name="Group 2"/>
            <p:cNvGrpSpPr/>
            <p:nvPr/>
          </p:nvGrpSpPr>
          <p:grpSpPr bwMode="auto">
            <a:xfrm>
              <a:off x="842723" y="2839024"/>
              <a:ext cx="614792" cy="557949"/>
              <a:chOff x="3357" y="1845"/>
              <a:chExt cx="2347" cy="2130"/>
            </a:xfrm>
          </p:grpSpPr>
          <p:sp>
            <p:nvSpPr>
              <p:cNvPr id="280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1" name="Group 2"/>
            <p:cNvGrpSpPr/>
            <p:nvPr/>
          </p:nvGrpSpPr>
          <p:grpSpPr bwMode="auto">
            <a:xfrm>
              <a:off x="843153" y="2419166"/>
              <a:ext cx="614792" cy="557949"/>
              <a:chOff x="3357" y="1845"/>
              <a:chExt cx="2347" cy="2130"/>
            </a:xfrm>
          </p:grpSpPr>
          <p:sp>
            <p:nvSpPr>
              <p:cNvPr id="276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2" name="Group 2"/>
            <p:cNvGrpSpPr/>
            <p:nvPr/>
          </p:nvGrpSpPr>
          <p:grpSpPr bwMode="auto">
            <a:xfrm>
              <a:off x="842767" y="1996160"/>
              <a:ext cx="614792" cy="557949"/>
              <a:chOff x="3308" y="1845"/>
              <a:chExt cx="2347" cy="2130"/>
            </a:xfrm>
          </p:grpSpPr>
          <p:sp>
            <p:nvSpPr>
              <p:cNvPr id="273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3" name="Group 2"/>
            <p:cNvGrpSpPr/>
            <p:nvPr/>
          </p:nvGrpSpPr>
          <p:grpSpPr bwMode="auto">
            <a:xfrm>
              <a:off x="842767" y="1585189"/>
              <a:ext cx="614792" cy="557949"/>
              <a:chOff x="3308" y="1845"/>
              <a:chExt cx="2347" cy="2130"/>
            </a:xfrm>
          </p:grpSpPr>
          <p:sp>
            <p:nvSpPr>
              <p:cNvPr id="270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4" name="Group 10"/>
            <p:cNvGrpSpPr/>
            <p:nvPr/>
          </p:nvGrpSpPr>
          <p:grpSpPr bwMode="auto">
            <a:xfrm>
              <a:off x="842768" y="1064569"/>
              <a:ext cx="614529" cy="656808"/>
              <a:chOff x="3308" y="1572"/>
              <a:chExt cx="2346" cy="2403"/>
            </a:xfrm>
          </p:grpSpPr>
          <p:grpSp>
            <p:nvGrpSpPr>
              <p:cNvPr id="265" name="Group 11"/>
              <p:cNvGrpSpPr/>
              <p:nvPr/>
            </p:nvGrpSpPr>
            <p:grpSpPr bwMode="auto">
              <a:xfrm>
                <a:off x="3308" y="1845"/>
                <a:ext cx="2346" cy="2130"/>
                <a:chOff x="3308" y="1845"/>
                <a:chExt cx="2346" cy="2130"/>
              </a:xfrm>
            </p:grpSpPr>
            <p:sp>
              <p:nvSpPr>
                <p:cNvPr id="267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4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8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9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266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298" name="Group 297"/>
          <p:cNvGrpSpPr/>
          <p:nvPr/>
        </p:nvGrpSpPr>
        <p:grpSpPr>
          <a:xfrm>
            <a:off x="6408404" y="743408"/>
            <a:ext cx="461417" cy="3270961"/>
            <a:chOff x="842723" y="1064569"/>
            <a:chExt cx="615222" cy="4361281"/>
          </a:xfrm>
        </p:grpSpPr>
        <p:grpSp>
          <p:nvGrpSpPr>
            <p:cNvPr id="299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35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0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35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1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4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2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3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4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4" name="Group 2"/>
            <p:cNvGrpSpPr/>
            <p:nvPr/>
          </p:nvGrpSpPr>
          <p:grpSpPr bwMode="auto">
            <a:xfrm>
              <a:off x="842723" y="2839024"/>
              <a:ext cx="614792" cy="557949"/>
              <a:chOff x="3357" y="1845"/>
              <a:chExt cx="2347" cy="2130"/>
            </a:xfrm>
          </p:grpSpPr>
          <p:sp>
            <p:nvSpPr>
              <p:cNvPr id="339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5" name="Group 2"/>
            <p:cNvGrpSpPr/>
            <p:nvPr/>
          </p:nvGrpSpPr>
          <p:grpSpPr bwMode="auto">
            <a:xfrm>
              <a:off x="843153" y="2419166"/>
              <a:ext cx="614792" cy="557949"/>
              <a:chOff x="3357" y="1845"/>
              <a:chExt cx="2347" cy="2130"/>
            </a:xfrm>
          </p:grpSpPr>
          <p:sp>
            <p:nvSpPr>
              <p:cNvPr id="320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6" name="Group 2"/>
            <p:cNvGrpSpPr/>
            <p:nvPr/>
          </p:nvGrpSpPr>
          <p:grpSpPr bwMode="auto">
            <a:xfrm>
              <a:off x="842767" y="1996160"/>
              <a:ext cx="614792" cy="557949"/>
              <a:chOff x="3308" y="1845"/>
              <a:chExt cx="2347" cy="2130"/>
            </a:xfrm>
          </p:grpSpPr>
          <p:sp>
            <p:nvSpPr>
              <p:cNvPr id="317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7" name="Group 2"/>
            <p:cNvGrpSpPr/>
            <p:nvPr/>
          </p:nvGrpSpPr>
          <p:grpSpPr bwMode="auto">
            <a:xfrm>
              <a:off x="842767" y="1585189"/>
              <a:ext cx="614792" cy="557949"/>
              <a:chOff x="3308" y="1845"/>
              <a:chExt cx="2347" cy="2130"/>
            </a:xfrm>
          </p:grpSpPr>
          <p:sp>
            <p:nvSpPr>
              <p:cNvPr id="314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8" name="Group 10"/>
            <p:cNvGrpSpPr/>
            <p:nvPr/>
          </p:nvGrpSpPr>
          <p:grpSpPr bwMode="auto">
            <a:xfrm>
              <a:off x="842768" y="1064569"/>
              <a:ext cx="614529" cy="656808"/>
              <a:chOff x="3308" y="1572"/>
              <a:chExt cx="2346" cy="2403"/>
            </a:xfrm>
          </p:grpSpPr>
          <p:grpSp>
            <p:nvGrpSpPr>
              <p:cNvPr id="309" name="Group 11"/>
              <p:cNvGrpSpPr/>
              <p:nvPr/>
            </p:nvGrpSpPr>
            <p:grpSpPr bwMode="auto">
              <a:xfrm>
                <a:off x="3308" y="1845"/>
                <a:ext cx="2346" cy="2130"/>
                <a:chOff x="3308" y="1845"/>
                <a:chExt cx="2346" cy="2130"/>
              </a:xfrm>
            </p:grpSpPr>
            <p:sp>
              <p:nvSpPr>
                <p:cNvPr id="311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4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2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3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10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57" name="Group 356"/>
          <p:cNvGrpSpPr/>
          <p:nvPr/>
        </p:nvGrpSpPr>
        <p:grpSpPr>
          <a:xfrm>
            <a:off x="7138886" y="3011161"/>
            <a:ext cx="453629" cy="1022581"/>
            <a:chOff x="9299322" y="4341383"/>
            <a:chExt cx="604838" cy="1363441"/>
          </a:xfrm>
        </p:grpSpPr>
        <p:grpSp>
          <p:nvGrpSpPr>
            <p:cNvPr id="358" name="Group 2"/>
            <p:cNvGrpSpPr/>
            <p:nvPr/>
          </p:nvGrpSpPr>
          <p:grpSpPr bwMode="auto">
            <a:xfrm>
              <a:off x="9299322" y="5146875"/>
              <a:ext cx="604838" cy="557949"/>
              <a:chOff x="3360" y="1845"/>
              <a:chExt cx="2309" cy="2130"/>
            </a:xfrm>
          </p:grpSpPr>
          <p:sp>
            <p:nvSpPr>
              <p:cNvPr id="3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59" name="Group 2"/>
            <p:cNvGrpSpPr/>
            <p:nvPr/>
          </p:nvGrpSpPr>
          <p:grpSpPr bwMode="auto">
            <a:xfrm>
              <a:off x="9299322" y="4734306"/>
              <a:ext cx="604838" cy="557949"/>
              <a:chOff x="3360" y="1845"/>
              <a:chExt cx="2309" cy="2130"/>
            </a:xfrm>
          </p:grpSpPr>
          <p:sp>
            <p:nvSpPr>
              <p:cNvPr id="3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60" name="Group 2"/>
            <p:cNvGrpSpPr/>
            <p:nvPr/>
          </p:nvGrpSpPr>
          <p:grpSpPr bwMode="auto">
            <a:xfrm>
              <a:off x="9299322" y="4341383"/>
              <a:ext cx="604838" cy="557949"/>
              <a:chOff x="3360" y="1845"/>
              <a:chExt cx="2309" cy="2130"/>
            </a:xfrm>
          </p:grpSpPr>
          <p:sp>
            <p:nvSpPr>
              <p:cNvPr id="3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 356"/>
          <p:cNvGrpSpPr/>
          <p:nvPr/>
        </p:nvGrpSpPr>
        <p:grpSpPr>
          <a:xfrm>
            <a:off x="7138886" y="3011161"/>
            <a:ext cx="453629" cy="1022581"/>
            <a:chOff x="9299322" y="4341383"/>
            <a:chExt cx="604838" cy="1363441"/>
          </a:xfrm>
        </p:grpSpPr>
        <p:grpSp>
          <p:nvGrpSpPr>
            <p:cNvPr id="358" name="Group 2"/>
            <p:cNvGrpSpPr/>
            <p:nvPr/>
          </p:nvGrpSpPr>
          <p:grpSpPr bwMode="auto">
            <a:xfrm>
              <a:off x="9299322" y="5146875"/>
              <a:ext cx="604838" cy="557949"/>
              <a:chOff x="3360" y="1845"/>
              <a:chExt cx="2309" cy="2130"/>
            </a:xfrm>
          </p:grpSpPr>
          <p:sp>
            <p:nvSpPr>
              <p:cNvPr id="3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59" name="Group 2"/>
            <p:cNvGrpSpPr/>
            <p:nvPr/>
          </p:nvGrpSpPr>
          <p:grpSpPr bwMode="auto">
            <a:xfrm>
              <a:off x="9299322" y="4734306"/>
              <a:ext cx="604838" cy="557949"/>
              <a:chOff x="3360" y="1845"/>
              <a:chExt cx="2309" cy="2130"/>
            </a:xfrm>
          </p:grpSpPr>
          <p:sp>
            <p:nvSpPr>
              <p:cNvPr id="3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60" name="Group 2"/>
            <p:cNvGrpSpPr/>
            <p:nvPr/>
          </p:nvGrpSpPr>
          <p:grpSpPr bwMode="auto">
            <a:xfrm>
              <a:off x="9299322" y="4341383"/>
              <a:ext cx="604838" cy="557949"/>
              <a:chOff x="3360" y="1845"/>
              <a:chExt cx="2309" cy="2130"/>
            </a:xfrm>
          </p:grpSpPr>
          <p:sp>
            <p:nvSpPr>
              <p:cNvPr id="3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002605" y="822451"/>
            <a:ext cx="461029" cy="3270961"/>
            <a:chOff x="842723" y="1064569"/>
            <a:chExt cx="614705" cy="4361281"/>
          </a:xfrm>
        </p:grpSpPr>
        <p:grpSp>
          <p:nvGrpSpPr>
            <p:cNvPr id="4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6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7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8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9" name="Group 2"/>
            <p:cNvGrpSpPr/>
            <p:nvPr/>
          </p:nvGrpSpPr>
          <p:grpSpPr bwMode="auto">
            <a:xfrm>
              <a:off x="842723" y="2839024"/>
              <a:ext cx="605100" cy="557949"/>
              <a:chOff x="3357" y="1845"/>
              <a:chExt cx="2310" cy="2130"/>
            </a:xfrm>
          </p:grpSpPr>
          <p:sp>
            <p:nvSpPr>
              <p:cNvPr id="28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0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25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1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22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2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14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7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8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15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26" name="Group 325"/>
          <p:cNvGrpSpPr/>
          <p:nvPr/>
        </p:nvGrpSpPr>
        <p:grpSpPr>
          <a:xfrm>
            <a:off x="1649570" y="850813"/>
            <a:ext cx="461226" cy="3270961"/>
            <a:chOff x="842460" y="1064569"/>
            <a:chExt cx="614968" cy="4361281"/>
          </a:xfrm>
        </p:grpSpPr>
        <p:grpSp>
          <p:nvGrpSpPr>
            <p:cNvPr id="32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2" name="Group 2"/>
            <p:cNvGrpSpPr/>
            <p:nvPr/>
          </p:nvGrpSpPr>
          <p:grpSpPr bwMode="auto">
            <a:xfrm>
              <a:off x="842460" y="2839024"/>
              <a:ext cx="605100" cy="557949"/>
              <a:chOff x="3356" y="1845"/>
              <a:chExt cx="2310" cy="2130"/>
            </a:xfrm>
          </p:grpSpPr>
          <p:sp>
            <p:nvSpPr>
              <p:cNvPr id="412" name="AutoShape 3"/>
              <p:cNvSpPr>
                <a:spLocks noChangeArrowheads="1"/>
              </p:cNvSpPr>
              <p:nvPr/>
            </p:nvSpPr>
            <p:spPr bwMode="auto">
              <a:xfrm flipH="1">
                <a:off x="3356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3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409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4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406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5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403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6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337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400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1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2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99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2338673" y="868092"/>
            <a:ext cx="461029" cy="3270961"/>
            <a:chOff x="842723" y="1064569"/>
            <a:chExt cx="614705" cy="4361281"/>
          </a:xfrm>
        </p:grpSpPr>
        <p:grpSp>
          <p:nvGrpSpPr>
            <p:cNvPr id="431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2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3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4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5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6" name="Group 2"/>
            <p:cNvGrpSpPr/>
            <p:nvPr/>
          </p:nvGrpSpPr>
          <p:grpSpPr bwMode="auto">
            <a:xfrm>
              <a:off x="842723" y="2839024"/>
              <a:ext cx="605100" cy="557949"/>
              <a:chOff x="3357" y="1845"/>
              <a:chExt cx="2310" cy="2130"/>
            </a:xfrm>
          </p:grpSpPr>
          <p:sp>
            <p:nvSpPr>
              <p:cNvPr id="455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7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452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8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449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9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446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40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441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443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4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5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42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085360" y="2854571"/>
            <a:ext cx="453825" cy="1323167"/>
            <a:chOff x="3619732" y="3774062"/>
            <a:chExt cx="605100" cy="1764222"/>
          </a:xfrm>
        </p:grpSpPr>
        <p:grpSp>
          <p:nvGrpSpPr>
            <p:cNvPr id="474" name="Group 2"/>
            <p:cNvGrpSpPr/>
            <p:nvPr/>
          </p:nvGrpSpPr>
          <p:grpSpPr bwMode="auto">
            <a:xfrm>
              <a:off x="3619732" y="4980335"/>
              <a:ext cx="605100" cy="557949"/>
              <a:chOff x="3360" y="1845"/>
              <a:chExt cx="2310" cy="2130"/>
            </a:xfrm>
          </p:grpSpPr>
          <p:sp>
            <p:nvSpPr>
              <p:cNvPr id="51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5" name="Group 2"/>
            <p:cNvGrpSpPr/>
            <p:nvPr/>
          </p:nvGrpSpPr>
          <p:grpSpPr bwMode="auto">
            <a:xfrm>
              <a:off x="3619732" y="4567766"/>
              <a:ext cx="605100" cy="557949"/>
              <a:chOff x="3360" y="1845"/>
              <a:chExt cx="2310" cy="2130"/>
            </a:xfrm>
          </p:grpSpPr>
          <p:sp>
            <p:nvSpPr>
              <p:cNvPr id="51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6" name="Group 2"/>
            <p:cNvGrpSpPr/>
            <p:nvPr/>
          </p:nvGrpSpPr>
          <p:grpSpPr bwMode="auto">
            <a:xfrm>
              <a:off x="3619732" y="4174843"/>
              <a:ext cx="605100" cy="557949"/>
              <a:chOff x="3360" y="1845"/>
              <a:chExt cx="2310" cy="2130"/>
            </a:xfrm>
          </p:grpSpPr>
          <p:sp>
            <p:nvSpPr>
              <p:cNvPr id="50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7" name="Group 2"/>
            <p:cNvGrpSpPr/>
            <p:nvPr/>
          </p:nvGrpSpPr>
          <p:grpSpPr bwMode="auto">
            <a:xfrm>
              <a:off x="3619732" y="3774062"/>
              <a:ext cx="605100" cy="557949"/>
              <a:chOff x="3360" y="1845"/>
              <a:chExt cx="2310" cy="2130"/>
            </a:xfrm>
          </p:grpSpPr>
          <p:sp>
            <p:nvSpPr>
              <p:cNvPr id="50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252" name="TextBox 251"/>
          <p:cNvSpPr txBox="1"/>
          <p:nvPr/>
        </p:nvSpPr>
        <p:spPr>
          <a:xfrm>
            <a:off x="233719" y="4146378"/>
            <a:ext cx="7672877" cy="461661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Laáy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ñôn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vò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coäng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ñôn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vò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: 4 + 3 =7</a:t>
            </a:r>
            <a:endParaRPr lang="vi-VN" sz="2400" b="1" dirty="0">
              <a:solidFill>
                <a:srgbClr val="002060"/>
              </a:solidFill>
            </a:endParaRPr>
          </a:p>
        </p:txBody>
      </p:sp>
      <p:grpSp>
        <p:nvGrpSpPr>
          <p:cNvPr id="254" name="Group 253"/>
          <p:cNvGrpSpPr/>
          <p:nvPr/>
        </p:nvGrpSpPr>
        <p:grpSpPr>
          <a:xfrm>
            <a:off x="5761241" y="695734"/>
            <a:ext cx="461417" cy="3270961"/>
            <a:chOff x="842723" y="1064569"/>
            <a:chExt cx="615222" cy="4361281"/>
          </a:xfrm>
        </p:grpSpPr>
        <p:grpSp>
          <p:nvGrpSpPr>
            <p:cNvPr id="255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29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6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29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7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289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8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28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9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28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0" name="Group 2"/>
            <p:cNvGrpSpPr/>
            <p:nvPr/>
          </p:nvGrpSpPr>
          <p:grpSpPr bwMode="auto">
            <a:xfrm>
              <a:off x="842723" y="2839024"/>
              <a:ext cx="614792" cy="557949"/>
              <a:chOff x="3357" y="1845"/>
              <a:chExt cx="2347" cy="2130"/>
            </a:xfrm>
          </p:grpSpPr>
          <p:sp>
            <p:nvSpPr>
              <p:cNvPr id="280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1" name="Group 2"/>
            <p:cNvGrpSpPr/>
            <p:nvPr/>
          </p:nvGrpSpPr>
          <p:grpSpPr bwMode="auto">
            <a:xfrm>
              <a:off x="843153" y="2419166"/>
              <a:ext cx="614792" cy="557949"/>
              <a:chOff x="3357" y="1845"/>
              <a:chExt cx="2347" cy="2130"/>
            </a:xfrm>
          </p:grpSpPr>
          <p:sp>
            <p:nvSpPr>
              <p:cNvPr id="276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2" name="Group 2"/>
            <p:cNvGrpSpPr/>
            <p:nvPr/>
          </p:nvGrpSpPr>
          <p:grpSpPr bwMode="auto">
            <a:xfrm>
              <a:off x="842767" y="1996160"/>
              <a:ext cx="614792" cy="557949"/>
              <a:chOff x="3308" y="1845"/>
              <a:chExt cx="2347" cy="2130"/>
            </a:xfrm>
          </p:grpSpPr>
          <p:sp>
            <p:nvSpPr>
              <p:cNvPr id="273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3" name="Group 2"/>
            <p:cNvGrpSpPr/>
            <p:nvPr/>
          </p:nvGrpSpPr>
          <p:grpSpPr bwMode="auto">
            <a:xfrm>
              <a:off x="842767" y="1585189"/>
              <a:ext cx="614792" cy="557949"/>
              <a:chOff x="3308" y="1845"/>
              <a:chExt cx="2347" cy="2130"/>
            </a:xfrm>
          </p:grpSpPr>
          <p:sp>
            <p:nvSpPr>
              <p:cNvPr id="270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4" name="Group 10"/>
            <p:cNvGrpSpPr/>
            <p:nvPr/>
          </p:nvGrpSpPr>
          <p:grpSpPr bwMode="auto">
            <a:xfrm>
              <a:off x="842768" y="1064569"/>
              <a:ext cx="614529" cy="656808"/>
              <a:chOff x="3308" y="1572"/>
              <a:chExt cx="2346" cy="2403"/>
            </a:xfrm>
          </p:grpSpPr>
          <p:grpSp>
            <p:nvGrpSpPr>
              <p:cNvPr id="265" name="Group 11"/>
              <p:cNvGrpSpPr/>
              <p:nvPr/>
            </p:nvGrpSpPr>
            <p:grpSpPr bwMode="auto">
              <a:xfrm>
                <a:off x="3308" y="1845"/>
                <a:ext cx="2346" cy="2130"/>
                <a:chOff x="3308" y="1845"/>
                <a:chExt cx="2346" cy="2130"/>
              </a:xfrm>
            </p:grpSpPr>
            <p:sp>
              <p:nvSpPr>
                <p:cNvPr id="267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4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8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9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266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298" name="Group 297"/>
          <p:cNvGrpSpPr/>
          <p:nvPr/>
        </p:nvGrpSpPr>
        <p:grpSpPr>
          <a:xfrm>
            <a:off x="6408404" y="743408"/>
            <a:ext cx="461417" cy="3270961"/>
            <a:chOff x="842723" y="1064569"/>
            <a:chExt cx="615222" cy="4361281"/>
          </a:xfrm>
        </p:grpSpPr>
        <p:grpSp>
          <p:nvGrpSpPr>
            <p:cNvPr id="299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35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0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35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1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4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2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3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4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4" name="Group 2"/>
            <p:cNvGrpSpPr/>
            <p:nvPr/>
          </p:nvGrpSpPr>
          <p:grpSpPr bwMode="auto">
            <a:xfrm>
              <a:off x="842723" y="2839024"/>
              <a:ext cx="614792" cy="557949"/>
              <a:chOff x="3357" y="1845"/>
              <a:chExt cx="2347" cy="2130"/>
            </a:xfrm>
          </p:grpSpPr>
          <p:sp>
            <p:nvSpPr>
              <p:cNvPr id="339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5" name="Group 2"/>
            <p:cNvGrpSpPr/>
            <p:nvPr/>
          </p:nvGrpSpPr>
          <p:grpSpPr bwMode="auto">
            <a:xfrm>
              <a:off x="843153" y="2419166"/>
              <a:ext cx="614792" cy="557949"/>
              <a:chOff x="3357" y="1845"/>
              <a:chExt cx="2347" cy="2130"/>
            </a:xfrm>
          </p:grpSpPr>
          <p:sp>
            <p:nvSpPr>
              <p:cNvPr id="320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6" name="Group 2"/>
            <p:cNvGrpSpPr/>
            <p:nvPr/>
          </p:nvGrpSpPr>
          <p:grpSpPr bwMode="auto">
            <a:xfrm>
              <a:off x="842767" y="1996160"/>
              <a:ext cx="614792" cy="557949"/>
              <a:chOff x="3308" y="1845"/>
              <a:chExt cx="2347" cy="2130"/>
            </a:xfrm>
          </p:grpSpPr>
          <p:sp>
            <p:nvSpPr>
              <p:cNvPr id="317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7" name="Group 2"/>
            <p:cNvGrpSpPr/>
            <p:nvPr/>
          </p:nvGrpSpPr>
          <p:grpSpPr bwMode="auto">
            <a:xfrm>
              <a:off x="842767" y="1585189"/>
              <a:ext cx="614792" cy="557949"/>
              <a:chOff x="3308" y="1845"/>
              <a:chExt cx="2347" cy="2130"/>
            </a:xfrm>
          </p:grpSpPr>
          <p:sp>
            <p:nvSpPr>
              <p:cNvPr id="314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8" name="Group 10"/>
            <p:cNvGrpSpPr/>
            <p:nvPr/>
          </p:nvGrpSpPr>
          <p:grpSpPr bwMode="auto">
            <a:xfrm>
              <a:off x="842768" y="1064569"/>
              <a:ext cx="614529" cy="656808"/>
              <a:chOff x="3308" y="1572"/>
              <a:chExt cx="2346" cy="2403"/>
            </a:xfrm>
          </p:grpSpPr>
          <p:grpSp>
            <p:nvGrpSpPr>
              <p:cNvPr id="309" name="Group 11"/>
              <p:cNvGrpSpPr/>
              <p:nvPr/>
            </p:nvGrpSpPr>
            <p:grpSpPr bwMode="auto">
              <a:xfrm>
                <a:off x="3308" y="1845"/>
                <a:ext cx="2346" cy="2130"/>
                <a:chOff x="3308" y="1845"/>
                <a:chExt cx="2346" cy="2130"/>
              </a:xfrm>
            </p:grpSpPr>
            <p:sp>
              <p:nvSpPr>
                <p:cNvPr id="311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4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2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3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10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370" name="TextBox 369"/>
          <p:cNvSpPr txBox="1"/>
          <p:nvPr/>
        </p:nvSpPr>
        <p:spPr>
          <a:xfrm>
            <a:off x="0" y="-14442"/>
            <a:ext cx="4390969" cy="707882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34 + 23 = ?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178935" y="4595418"/>
            <a:ext cx="8800678" cy="461661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Laáy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coäng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: 3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+ 2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= 5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endParaRPr lang="vi-VN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97531E-6 L 0.44358 -0.199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2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29201 -0.015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-8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8993 -0.026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-13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60494E-6 L 0.2967 -0.0293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  <p:bldP spid="3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 356"/>
          <p:cNvGrpSpPr/>
          <p:nvPr/>
        </p:nvGrpSpPr>
        <p:grpSpPr>
          <a:xfrm>
            <a:off x="7138886" y="3011161"/>
            <a:ext cx="453629" cy="1022581"/>
            <a:chOff x="9299322" y="4341383"/>
            <a:chExt cx="604838" cy="1363441"/>
          </a:xfrm>
        </p:grpSpPr>
        <p:grpSp>
          <p:nvGrpSpPr>
            <p:cNvPr id="358" name="Group 2"/>
            <p:cNvGrpSpPr/>
            <p:nvPr/>
          </p:nvGrpSpPr>
          <p:grpSpPr bwMode="auto">
            <a:xfrm>
              <a:off x="9299322" y="5146875"/>
              <a:ext cx="604838" cy="557949"/>
              <a:chOff x="3360" y="1845"/>
              <a:chExt cx="2309" cy="2130"/>
            </a:xfrm>
          </p:grpSpPr>
          <p:sp>
            <p:nvSpPr>
              <p:cNvPr id="3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59" name="Group 2"/>
            <p:cNvGrpSpPr/>
            <p:nvPr/>
          </p:nvGrpSpPr>
          <p:grpSpPr bwMode="auto">
            <a:xfrm>
              <a:off x="9299322" y="4734306"/>
              <a:ext cx="604838" cy="557949"/>
              <a:chOff x="3360" y="1845"/>
              <a:chExt cx="2309" cy="2130"/>
            </a:xfrm>
          </p:grpSpPr>
          <p:sp>
            <p:nvSpPr>
              <p:cNvPr id="3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60" name="Group 2"/>
            <p:cNvGrpSpPr/>
            <p:nvPr/>
          </p:nvGrpSpPr>
          <p:grpSpPr bwMode="auto">
            <a:xfrm>
              <a:off x="9299322" y="4341383"/>
              <a:ext cx="604838" cy="557949"/>
              <a:chOff x="3360" y="1845"/>
              <a:chExt cx="2309" cy="2130"/>
            </a:xfrm>
          </p:grpSpPr>
          <p:sp>
            <p:nvSpPr>
              <p:cNvPr id="3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09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827623" y="657947"/>
            <a:ext cx="461029" cy="3270961"/>
            <a:chOff x="842723" y="1064569"/>
            <a:chExt cx="614705" cy="4361281"/>
          </a:xfrm>
        </p:grpSpPr>
        <p:grpSp>
          <p:nvGrpSpPr>
            <p:cNvPr id="4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6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7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8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9" name="Group 2"/>
            <p:cNvGrpSpPr/>
            <p:nvPr/>
          </p:nvGrpSpPr>
          <p:grpSpPr bwMode="auto">
            <a:xfrm>
              <a:off x="842723" y="2839024"/>
              <a:ext cx="605100" cy="557949"/>
              <a:chOff x="3357" y="1845"/>
              <a:chExt cx="2310" cy="2130"/>
            </a:xfrm>
          </p:grpSpPr>
          <p:sp>
            <p:nvSpPr>
              <p:cNvPr id="28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0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25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1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22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2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14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7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8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15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26" name="Group 325"/>
          <p:cNvGrpSpPr/>
          <p:nvPr/>
        </p:nvGrpSpPr>
        <p:grpSpPr>
          <a:xfrm>
            <a:off x="4474588" y="686309"/>
            <a:ext cx="461226" cy="3270961"/>
            <a:chOff x="842460" y="1064569"/>
            <a:chExt cx="614968" cy="4361281"/>
          </a:xfrm>
        </p:grpSpPr>
        <p:grpSp>
          <p:nvGrpSpPr>
            <p:cNvPr id="32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2" name="Group 2"/>
            <p:cNvGrpSpPr/>
            <p:nvPr/>
          </p:nvGrpSpPr>
          <p:grpSpPr bwMode="auto">
            <a:xfrm>
              <a:off x="842460" y="2839024"/>
              <a:ext cx="605100" cy="557949"/>
              <a:chOff x="3356" y="1845"/>
              <a:chExt cx="2310" cy="2130"/>
            </a:xfrm>
          </p:grpSpPr>
          <p:sp>
            <p:nvSpPr>
              <p:cNvPr id="412" name="AutoShape 3"/>
              <p:cNvSpPr>
                <a:spLocks noChangeArrowheads="1"/>
              </p:cNvSpPr>
              <p:nvPr/>
            </p:nvSpPr>
            <p:spPr bwMode="auto">
              <a:xfrm flipH="1">
                <a:off x="3356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3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409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4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406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5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403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6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337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400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1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2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99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5163691" y="703588"/>
            <a:ext cx="461029" cy="3270961"/>
            <a:chOff x="842723" y="1064569"/>
            <a:chExt cx="614705" cy="4361281"/>
          </a:xfrm>
        </p:grpSpPr>
        <p:grpSp>
          <p:nvGrpSpPr>
            <p:cNvPr id="431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2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3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4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5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6" name="Group 2"/>
            <p:cNvGrpSpPr/>
            <p:nvPr/>
          </p:nvGrpSpPr>
          <p:grpSpPr bwMode="auto">
            <a:xfrm>
              <a:off x="842723" y="2839024"/>
              <a:ext cx="605100" cy="557949"/>
              <a:chOff x="3357" y="1845"/>
              <a:chExt cx="2310" cy="2130"/>
            </a:xfrm>
          </p:grpSpPr>
          <p:sp>
            <p:nvSpPr>
              <p:cNvPr id="455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7" name="Group 2"/>
            <p:cNvGrpSpPr/>
            <p:nvPr/>
          </p:nvGrpSpPr>
          <p:grpSpPr bwMode="auto">
            <a:xfrm>
              <a:off x="843153" y="2419166"/>
              <a:ext cx="605100" cy="557949"/>
              <a:chOff x="3357" y="1845"/>
              <a:chExt cx="2310" cy="2130"/>
            </a:xfrm>
          </p:grpSpPr>
          <p:sp>
            <p:nvSpPr>
              <p:cNvPr id="452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8" name="Group 2"/>
            <p:cNvGrpSpPr/>
            <p:nvPr/>
          </p:nvGrpSpPr>
          <p:grpSpPr bwMode="auto">
            <a:xfrm>
              <a:off x="842767" y="1996160"/>
              <a:ext cx="605100" cy="557949"/>
              <a:chOff x="3308" y="1845"/>
              <a:chExt cx="2310" cy="2130"/>
            </a:xfrm>
          </p:grpSpPr>
          <p:sp>
            <p:nvSpPr>
              <p:cNvPr id="449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9" name="Group 2"/>
            <p:cNvGrpSpPr/>
            <p:nvPr/>
          </p:nvGrpSpPr>
          <p:grpSpPr bwMode="auto">
            <a:xfrm>
              <a:off x="842767" y="1585189"/>
              <a:ext cx="605100" cy="557949"/>
              <a:chOff x="3308" y="1845"/>
              <a:chExt cx="2310" cy="2130"/>
            </a:xfrm>
          </p:grpSpPr>
          <p:sp>
            <p:nvSpPr>
              <p:cNvPr id="446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40" name="Group 10"/>
            <p:cNvGrpSpPr/>
            <p:nvPr/>
          </p:nvGrpSpPr>
          <p:grpSpPr bwMode="auto">
            <a:xfrm>
              <a:off x="842768" y="1064569"/>
              <a:ext cx="605099" cy="656808"/>
              <a:chOff x="3308" y="1572"/>
              <a:chExt cx="2310" cy="2403"/>
            </a:xfrm>
          </p:grpSpPr>
          <p:grpSp>
            <p:nvGrpSpPr>
              <p:cNvPr id="441" name="Group 11"/>
              <p:cNvGrpSpPr/>
              <p:nvPr/>
            </p:nvGrpSpPr>
            <p:grpSpPr bwMode="auto">
              <a:xfrm>
                <a:off x="3308" y="1845"/>
                <a:ext cx="2310" cy="2130"/>
                <a:chOff x="3308" y="1845"/>
                <a:chExt cx="2310" cy="2130"/>
              </a:xfrm>
            </p:grpSpPr>
            <p:sp>
              <p:nvSpPr>
                <p:cNvPr id="443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4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5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42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138690" y="1795338"/>
            <a:ext cx="453825" cy="1323167"/>
            <a:chOff x="3619732" y="3774062"/>
            <a:chExt cx="605100" cy="1764222"/>
          </a:xfrm>
        </p:grpSpPr>
        <p:grpSp>
          <p:nvGrpSpPr>
            <p:cNvPr id="474" name="Group 2"/>
            <p:cNvGrpSpPr/>
            <p:nvPr/>
          </p:nvGrpSpPr>
          <p:grpSpPr bwMode="auto">
            <a:xfrm>
              <a:off x="3619732" y="4980335"/>
              <a:ext cx="605100" cy="557949"/>
              <a:chOff x="3360" y="1845"/>
              <a:chExt cx="2310" cy="2130"/>
            </a:xfrm>
          </p:grpSpPr>
          <p:sp>
            <p:nvSpPr>
              <p:cNvPr id="51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5" name="Group 2"/>
            <p:cNvGrpSpPr/>
            <p:nvPr/>
          </p:nvGrpSpPr>
          <p:grpSpPr bwMode="auto">
            <a:xfrm>
              <a:off x="3619732" y="4567766"/>
              <a:ext cx="605100" cy="557949"/>
              <a:chOff x="3360" y="1845"/>
              <a:chExt cx="2310" cy="2130"/>
            </a:xfrm>
          </p:grpSpPr>
          <p:sp>
            <p:nvSpPr>
              <p:cNvPr id="51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1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6" name="Group 2"/>
            <p:cNvGrpSpPr/>
            <p:nvPr/>
          </p:nvGrpSpPr>
          <p:grpSpPr bwMode="auto">
            <a:xfrm>
              <a:off x="3619732" y="4174843"/>
              <a:ext cx="605100" cy="557949"/>
              <a:chOff x="3360" y="1845"/>
              <a:chExt cx="2310" cy="2130"/>
            </a:xfrm>
          </p:grpSpPr>
          <p:sp>
            <p:nvSpPr>
              <p:cNvPr id="50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77" name="Group 2"/>
            <p:cNvGrpSpPr/>
            <p:nvPr/>
          </p:nvGrpSpPr>
          <p:grpSpPr bwMode="auto">
            <a:xfrm>
              <a:off x="3619732" y="3774062"/>
              <a:ext cx="605100" cy="557949"/>
              <a:chOff x="3360" y="1845"/>
              <a:chExt cx="2310" cy="2130"/>
            </a:xfrm>
          </p:grpSpPr>
          <p:sp>
            <p:nvSpPr>
              <p:cNvPr id="50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254" name="Group 253"/>
          <p:cNvGrpSpPr/>
          <p:nvPr/>
        </p:nvGrpSpPr>
        <p:grpSpPr>
          <a:xfrm>
            <a:off x="5761241" y="695734"/>
            <a:ext cx="461417" cy="3270961"/>
            <a:chOff x="842723" y="1064569"/>
            <a:chExt cx="615222" cy="4361281"/>
          </a:xfrm>
        </p:grpSpPr>
        <p:grpSp>
          <p:nvGrpSpPr>
            <p:cNvPr id="255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29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6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29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7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289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8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28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59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28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0" name="Group 2"/>
            <p:cNvGrpSpPr/>
            <p:nvPr/>
          </p:nvGrpSpPr>
          <p:grpSpPr bwMode="auto">
            <a:xfrm>
              <a:off x="842723" y="2839024"/>
              <a:ext cx="614792" cy="557949"/>
              <a:chOff x="3357" y="1845"/>
              <a:chExt cx="2347" cy="2130"/>
            </a:xfrm>
          </p:grpSpPr>
          <p:sp>
            <p:nvSpPr>
              <p:cNvPr id="280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1" name="Group 2"/>
            <p:cNvGrpSpPr/>
            <p:nvPr/>
          </p:nvGrpSpPr>
          <p:grpSpPr bwMode="auto">
            <a:xfrm>
              <a:off x="843153" y="2419166"/>
              <a:ext cx="614792" cy="557949"/>
              <a:chOff x="3357" y="1845"/>
              <a:chExt cx="2347" cy="2130"/>
            </a:xfrm>
          </p:grpSpPr>
          <p:sp>
            <p:nvSpPr>
              <p:cNvPr id="276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2" name="Group 2"/>
            <p:cNvGrpSpPr/>
            <p:nvPr/>
          </p:nvGrpSpPr>
          <p:grpSpPr bwMode="auto">
            <a:xfrm>
              <a:off x="842767" y="1996160"/>
              <a:ext cx="614792" cy="557949"/>
              <a:chOff x="3308" y="1845"/>
              <a:chExt cx="2347" cy="2130"/>
            </a:xfrm>
          </p:grpSpPr>
          <p:sp>
            <p:nvSpPr>
              <p:cNvPr id="273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3" name="Group 2"/>
            <p:cNvGrpSpPr/>
            <p:nvPr/>
          </p:nvGrpSpPr>
          <p:grpSpPr bwMode="auto">
            <a:xfrm>
              <a:off x="842767" y="1585189"/>
              <a:ext cx="614792" cy="557949"/>
              <a:chOff x="3308" y="1845"/>
              <a:chExt cx="2347" cy="2130"/>
            </a:xfrm>
          </p:grpSpPr>
          <p:sp>
            <p:nvSpPr>
              <p:cNvPr id="270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264" name="Group 10"/>
            <p:cNvGrpSpPr/>
            <p:nvPr/>
          </p:nvGrpSpPr>
          <p:grpSpPr bwMode="auto">
            <a:xfrm>
              <a:off x="842768" y="1064569"/>
              <a:ext cx="614529" cy="656808"/>
              <a:chOff x="3308" y="1572"/>
              <a:chExt cx="2346" cy="2403"/>
            </a:xfrm>
          </p:grpSpPr>
          <p:grpSp>
            <p:nvGrpSpPr>
              <p:cNvPr id="265" name="Group 11"/>
              <p:cNvGrpSpPr/>
              <p:nvPr/>
            </p:nvGrpSpPr>
            <p:grpSpPr bwMode="auto">
              <a:xfrm>
                <a:off x="3308" y="1845"/>
                <a:ext cx="2346" cy="2130"/>
                <a:chOff x="3308" y="1845"/>
                <a:chExt cx="2346" cy="2130"/>
              </a:xfrm>
            </p:grpSpPr>
            <p:sp>
              <p:nvSpPr>
                <p:cNvPr id="267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4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8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9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266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298" name="Group 297"/>
          <p:cNvGrpSpPr/>
          <p:nvPr/>
        </p:nvGrpSpPr>
        <p:grpSpPr>
          <a:xfrm>
            <a:off x="6408404" y="743408"/>
            <a:ext cx="461417" cy="3270961"/>
            <a:chOff x="842723" y="1064569"/>
            <a:chExt cx="615222" cy="4361281"/>
          </a:xfrm>
        </p:grpSpPr>
        <p:grpSp>
          <p:nvGrpSpPr>
            <p:cNvPr id="299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35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0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35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1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4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2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3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4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4" name="Group 2"/>
            <p:cNvGrpSpPr/>
            <p:nvPr/>
          </p:nvGrpSpPr>
          <p:grpSpPr bwMode="auto">
            <a:xfrm>
              <a:off x="842723" y="2839024"/>
              <a:ext cx="614792" cy="557949"/>
              <a:chOff x="3357" y="1845"/>
              <a:chExt cx="2347" cy="2130"/>
            </a:xfrm>
          </p:grpSpPr>
          <p:sp>
            <p:nvSpPr>
              <p:cNvPr id="339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5" name="Group 2"/>
            <p:cNvGrpSpPr/>
            <p:nvPr/>
          </p:nvGrpSpPr>
          <p:grpSpPr bwMode="auto">
            <a:xfrm>
              <a:off x="843153" y="2419166"/>
              <a:ext cx="614792" cy="557949"/>
              <a:chOff x="3357" y="1845"/>
              <a:chExt cx="2347" cy="2130"/>
            </a:xfrm>
          </p:grpSpPr>
          <p:sp>
            <p:nvSpPr>
              <p:cNvPr id="320" name="AutoShape 3"/>
              <p:cNvSpPr>
                <a:spLocks noChangeArrowheads="1"/>
              </p:cNvSpPr>
              <p:nvPr/>
            </p:nvSpPr>
            <p:spPr bwMode="auto">
              <a:xfrm flipH="1">
                <a:off x="3357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6" name="Group 2"/>
            <p:cNvGrpSpPr/>
            <p:nvPr/>
          </p:nvGrpSpPr>
          <p:grpSpPr bwMode="auto">
            <a:xfrm>
              <a:off x="842767" y="1996160"/>
              <a:ext cx="614792" cy="557949"/>
              <a:chOff x="3308" y="1845"/>
              <a:chExt cx="2347" cy="2130"/>
            </a:xfrm>
          </p:grpSpPr>
          <p:sp>
            <p:nvSpPr>
              <p:cNvPr id="317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7" name="Group 2"/>
            <p:cNvGrpSpPr/>
            <p:nvPr/>
          </p:nvGrpSpPr>
          <p:grpSpPr bwMode="auto">
            <a:xfrm>
              <a:off x="842767" y="1585189"/>
              <a:ext cx="614792" cy="557949"/>
              <a:chOff x="3308" y="1845"/>
              <a:chExt cx="2347" cy="2130"/>
            </a:xfrm>
          </p:grpSpPr>
          <p:sp>
            <p:nvSpPr>
              <p:cNvPr id="314" name="AutoShape 3"/>
              <p:cNvSpPr>
                <a:spLocks noChangeArrowheads="1"/>
              </p:cNvSpPr>
              <p:nvPr/>
            </p:nvSpPr>
            <p:spPr bwMode="auto">
              <a:xfrm flipH="1">
                <a:off x="3308" y="1845"/>
                <a:ext cx="2347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08" name="Group 10"/>
            <p:cNvGrpSpPr/>
            <p:nvPr/>
          </p:nvGrpSpPr>
          <p:grpSpPr bwMode="auto">
            <a:xfrm>
              <a:off x="842768" y="1064569"/>
              <a:ext cx="614529" cy="656808"/>
              <a:chOff x="3308" y="1572"/>
              <a:chExt cx="2346" cy="2403"/>
            </a:xfrm>
          </p:grpSpPr>
          <p:grpSp>
            <p:nvGrpSpPr>
              <p:cNvPr id="309" name="Group 11"/>
              <p:cNvGrpSpPr/>
              <p:nvPr/>
            </p:nvGrpSpPr>
            <p:grpSpPr bwMode="auto">
              <a:xfrm>
                <a:off x="3308" y="1845"/>
                <a:ext cx="2346" cy="2130"/>
                <a:chOff x="3308" y="1845"/>
                <a:chExt cx="2346" cy="2130"/>
              </a:xfrm>
            </p:grpSpPr>
            <p:sp>
              <p:nvSpPr>
                <p:cNvPr id="311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08" y="1845"/>
                  <a:ext cx="234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2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3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10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370" name="TextBox 369"/>
          <p:cNvSpPr txBox="1"/>
          <p:nvPr/>
        </p:nvSpPr>
        <p:spPr>
          <a:xfrm>
            <a:off x="0" y="-14442"/>
            <a:ext cx="4390969" cy="707882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34 + 23 = 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98697" y="482885"/>
            <a:ext cx="3287730" cy="36576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>
            <a:off x="7072049" y="1667519"/>
            <a:ext cx="663218" cy="247296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/>
        </p:nvSpPr>
        <p:spPr>
          <a:xfrm>
            <a:off x="1299146" y="1458555"/>
            <a:ext cx="913154" cy="89076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57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1693029" y="4272040"/>
            <a:ext cx="4011336" cy="75921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34 + 23 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= 57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51" grpId="0" animBg="1"/>
      <p:bldP spid="253" grpId="0" animBg="1"/>
      <p:bldP spid="2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/>
          <p:cNvSpPr/>
          <p:nvPr/>
        </p:nvSpPr>
        <p:spPr>
          <a:xfrm>
            <a:off x="4058292" y="1582949"/>
            <a:ext cx="496241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buClrTx/>
            </a:pP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4 </a:t>
            </a:r>
            <a:r>
              <a:rPr lang="en-US" altLang="zh-CN" sz="32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coäng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 3 </a:t>
            </a:r>
            <a:r>
              <a:rPr lang="en-US" altLang="zh-CN" sz="32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baèng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7, </a:t>
            </a:r>
            <a:r>
              <a:rPr lang="en-US" altLang="zh-CN" sz="32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vieát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7</a:t>
            </a:r>
            <a:endParaRPr lang="zh-CN" altLang="en-US" sz="3200" b="1" kern="1200" dirty="0">
              <a:solidFill>
                <a:prstClr val="black"/>
              </a:solidFill>
              <a:latin typeface="VNI-Avo" pitchFamily="2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05960" y="1582953"/>
            <a:ext cx="463640" cy="64661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3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17895" y="1580134"/>
            <a:ext cx="463640" cy="6466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4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7895" y="2231318"/>
            <a:ext cx="463640" cy="6466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3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5960" y="2231318"/>
            <a:ext cx="463640" cy="64661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2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2639" y="1893768"/>
            <a:ext cx="491272" cy="684801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  <a:latin typeface="VNI-Avo" pitchFamily="2" charset="0"/>
                <a:ea typeface="+mn-ea"/>
                <a:cs typeface="+mn-cs"/>
              </a:rPr>
              <a:t>+</a:t>
            </a:r>
            <a:endParaRPr lang="vi-VN" sz="4000" b="1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405980" y="2877911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916197" y="2906915"/>
            <a:ext cx="463640" cy="6466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7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05957" y="2906915"/>
            <a:ext cx="463640" cy="64661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5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31" name="矩形 8"/>
          <p:cNvSpPr/>
          <p:nvPr/>
        </p:nvSpPr>
        <p:spPr>
          <a:xfrm>
            <a:off x="3932760" y="2414472"/>
            <a:ext cx="49265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buClrTx/>
            </a:pP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3 </a:t>
            </a:r>
            <a:r>
              <a:rPr lang="en-US" altLang="zh-CN" sz="32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coäng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 2 </a:t>
            </a:r>
            <a:r>
              <a:rPr lang="en-US" altLang="zh-CN" sz="32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baèng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5, </a:t>
            </a:r>
            <a:r>
              <a:rPr lang="en-US" altLang="zh-CN" sz="32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vieát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  <a:cs typeface="+mn-cs"/>
              </a:rPr>
              <a:t>5</a:t>
            </a:r>
            <a:endParaRPr lang="zh-CN" altLang="en-US" sz="3200" b="1" kern="1200" dirty="0">
              <a:solidFill>
                <a:prstClr val="black"/>
              </a:solidFill>
              <a:latin typeface="VNI-Avo" pitchFamily="2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19975" y="4054305"/>
            <a:ext cx="3676073" cy="684801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4000" b="1" kern="1200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34 + 23 = </a:t>
            </a:r>
            <a:r>
              <a:rPr lang="en-US" sz="40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57</a:t>
            </a:r>
            <a:endParaRPr lang="vi-VN" sz="40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636" y="-7179"/>
            <a:ext cx="4390969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34 + 23 = 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?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pPr algn="just"/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Ñaët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tính</a:t>
            </a:r>
            <a:endParaRPr lang="vi-VN" sz="4000" b="1" dirty="0">
              <a:solidFill>
                <a:srgbClr val="002060"/>
              </a:solidFill>
            </a:endParaRPr>
          </a:p>
        </p:txBody>
      </p:sp>
      <p:cxnSp>
        <p:nvCxnSpPr>
          <p:cNvPr id="2" name="Straight Arrow Connector 1"/>
          <p:cNvCxnSpPr/>
          <p:nvPr/>
        </p:nvCxnSpPr>
        <p:spPr>
          <a:xfrm flipH="1">
            <a:off x="2398395" y="1409065"/>
            <a:ext cx="97345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44215" y="1339215"/>
            <a:ext cx="127635" cy="1390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5" grpId="0" animBg="1"/>
      <p:bldP spid="26" grpId="0"/>
      <p:bldP spid="29" grpId="0" animBg="1"/>
      <p:bldP spid="30" grpId="0" animBg="1"/>
      <p:bldP spid="31" grpId="0"/>
      <p:bldP spid="33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1;p82"/>
          <p:cNvSpPr/>
          <p:nvPr/>
        </p:nvSpPr>
        <p:spPr>
          <a:xfrm>
            <a:off x="1063256" y="1254643"/>
            <a:ext cx="6166884" cy="2636873"/>
          </a:xfrm>
          <a:custGeom>
            <a:avLst/>
            <a:gdLst/>
            <a:ahLst/>
            <a:cxnLst/>
            <a:rect l="l" t="t" r="r" b="b"/>
            <a:pathLst>
              <a:path w="114655" h="16140" extrusionOk="0">
                <a:moveTo>
                  <a:pt x="68577" y="1"/>
                </a:moveTo>
                <a:cubicBezTo>
                  <a:pt x="68196" y="1"/>
                  <a:pt x="67815" y="1"/>
                  <a:pt x="67433" y="1"/>
                </a:cubicBezTo>
                <a:cubicBezTo>
                  <a:pt x="49144" y="1"/>
                  <a:pt x="30856" y="45"/>
                  <a:pt x="12567" y="80"/>
                </a:cubicBezTo>
                <a:cubicBezTo>
                  <a:pt x="9010" y="83"/>
                  <a:pt x="5449" y="107"/>
                  <a:pt x="1892" y="134"/>
                </a:cubicBezTo>
                <a:cubicBezTo>
                  <a:pt x="1883" y="134"/>
                  <a:pt x="1874" y="134"/>
                  <a:pt x="1865" y="134"/>
                </a:cubicBezTo>
                <a:cubicBezTo>
                  <a:pt x="1745" y="134"/>
                  <a:pt x="1620" y="130"/>
                  <a:pt x="1495" y="130"/>
                </a:cubicBezTo>
                <a:cubicBezTo>
                  <a:pt x="1087" y="130"/>
                  <a:pt x="687" y="182"/>
                  <a:pt x="501" y="631"/>
                </a:cubicBezTo>
                <a:cubicBezTo>
                  <a:pt x="254" y="1221"/>
                  <a:pt x="878" y="1375"/>
                  <a:pt x="1214" y="1670"/>
                </a:cubicBezTo>
                <a:cubicBezTo>
                  <a:pt x="3554" y="3712"/>
                  <a:pt x="5891" y="5758"/>
                  <a:pt x="8307" y="7875"/>
                </a:cubicBezTo>
                <a:cubicBezTo>
                  <a:pt x="7817" y="8307"/>
                  <a:pt x="7368" y="8715"/>
                  <a:pt x="6902" y="9106"/>
                </a:cubicBezTo>
                <a:cubicBezTo>
                  <a:pt x="5048" y="10651"/>
                  <a:pt x="3191" y="12190"/>
                  <a:pt x="1337" y="13735"/>
                </a:cubicBezTo>
                <a:cubicBezTo>
                  <a:pt x="1046" y="13979"/>
                  <a:pt x="707" y="14194"/>
                  <a:pt x="498" y="14489"/>
                </a:cubicBezTo>
                <a:cubicBezTo>
                  <a:pt x="234" y="14859"/>
                  <a:pt x="1" y="15312"/>
                  <a:pt x="203" y="15764"/>
                </a:cubicBezTo>
                <a:cubicBezTo>
                  <a:pt x="352" y="16099"/>
                  <a:pt x="658" y="16131"/>
                  <a:pt x="972" y="16131"/>
                </a:cubicBezTo>
                <a:cubicBezTo>
                  <a:pt x="1046" y="16131"/>
                  <a:pt x="1119" y="16129"/>
                  <a:pt x="1192" y="16129"/>
                </a:cubicBezTo>
                <a:cubicBezTo>
                  <a:pt x="1251" y="16129"/>
                  <a:pt x="1309" y="16130"/>
                  <a:pt x="1365" y="16134"/>
                </a:cubicBezTo>
                <a:cubicBezTo>
                  <a:pt x="1443" y="16138"/>
                  <a:pt x="1521" y="16140"/>
                  <a:pt x="1599" y="16140"/>
                </a:cubicBezTo>
                <a:cubicBezTo>
                  <a:pt x="1764" y="16140"/>
                  <a:pt x="1929" y="16133"/>
                  <a:pt x="2095" y="16131"/>
                </a:cubicBezTo>
                <a:cubicBezTo>
                  <a:pt x="19067" y="16038"/>
                  <a:pt x="36037" y="15874"/>
                  <a:pt x="53006" y="15874"/>
                </a:cubicBezTo>
                <a:cubicBezTo>
                  <a:pt x="53202" y="15874"/>
                  <a:pt x="53399" y="15874"/>
                  <a:pt x="53595" y="15874"/>
                </a:cubicBezTo>
                <a:cubicBezTo>
                  <a:pt x="71297" y="15874"/>
                  <a:pt x="88995" y="16025"/>
                  <a:pt x="106697" y="16110"/>
                </a:cubicBezTo>
                <a:cubicBezTo>
                  <a:pt x="108345" y="16118"/>
                  <a:pt x="109990" y="16133"/>
                  <a:pt x="111637" y="16133"/>
                </a:cubicBezTo>
                <a:cubicBezTo>
                  <a:pt x="112186" y="16133"/>
                  <a:pt x="112735" y="16131"/>
                  <a:pt x="113284" y="16127"/>
                </a:cubicBezTo>
                <a:cubicBezTo>
                  <a:pt x="114404" y="16120"/>
                  <a:pt x="114654" y="15706"/>
                  <a:pt x="114226" y="14750"/>
                </a:cubicBezTo>
                <a:cubicBezTo>
                  <a:pt x="114086" y="14434"/>
                  <a:pt x="113801" y="14263"/>
                  <a:pt x="113551" y="14054"/>
                </a:cubicBezTo>
                <a:cubicBezTo>
                  <a:pt x="112543" y="13197"/>
                  <a:pt x="111529" y="12344"/>
                  <a:pt x="110515" y="11494"/>
                </a:cubicBezTo>
                <a:cubicBezTo>
                  <a:pt x="109110" y="10315"/>
                  <a:pt x="107698" y="9140"/>
                  <a:pt x="106307" y="7975"/>
                </a:cubicBezTo>
                <a:cubicBezTo>
                  <a:pt x="106540" y="7478"/>
                  <a:pt x="106920" y="7262"/>
                  <a:pt x="107232" y="6995"/>
                </a:cubicBezTo>
                <a:cubicBezTo>
                  <a:pt x="109370" y="5134"/>
                  <a:pt x="111509" y="3277"/>
                  <a:pt x="113667" y="1440"/>
                </a:cubicBezTo>
                <a:cubicBezTo>
                  <a:pt x="113952" y="1197"/>
                  <a:pt x="114120" y="981"/>
                  <a:pt x="114020" y="628"/>
                </a:cubicBezTo>
                <a:cubicBezTo>
                  <a:pt x="113911" y="247"/>
                  <a:pt x="113568" y="179"/>
                  <a:pt x="113222" y="152"/>
                </a:cubicBezTo>
                <a:cubicBezTo>
                  <a:pt x="112835" y="121"/>
                  <a:pt x="112444" y="128"/>
                  <a:pt x="112053" y="124"/>
                </a:cubicBezTo>
                <a:cubicBezTo>
                  <a:pt x="110642" y="114"/>
                  <a:pt x="109226" y="93"/>
                  <a:pt x="107815" y="90"/>
                </a:cubicBezTo>
                <a:cubicBezTo>
                  <a:pt x="94735" y="57"/>
                  <a:pt x="81656" y="1"/>
                  <a:pt x="68577" y="1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1755867" y="2051626"/>
            <a:ext cx="4390969" cy="923326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57 - 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23 = ?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09473" y="798452"/>
            <a:ext cx="460238" cy="3270961"/>
            <a:chOff x="848223" y="1064569"/>
            <a:chExt cx="613650" cy="4361281"/>
          </a:xfrm>
        </p:grpSpPr>
        <p:grpSp>
          <p:nvGrpSpPr>
            <p:cNvPr id="4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6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7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8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9" name="Group 2"/>
            <p:cNvGrpSpPr/>
            <p:nvPr/>
          </p:nvGrpSpPr>
          <p:grpSpPr bwMode="auto">
            <a:xfrm>
              <a:off x="848223" y="2839024"/>
              <a:ext cx="613220" cy="557949"/>
              <a:chOff x="3378" y="1845"/>
              <a:chExt cx="2341" cy="2130"/>
            </a:xfrm>
          </p:grpSpPr>
          <p:sp>
            <p:nvSpPr>
              <p:cNvPr id="28" name="AutoShape 3"/>
              <p:cNvSpPr>
                <a:spLocks noChangeArrowheads="1"/>
              </p:cNvSpPr>
              <p:nvPr/>
            </p:nvSpPr>
            <p:spPr bwMode="auto">
              <a:xfrm flipH="1">
                <a:off x="3378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0" name="Group 2"/>
            <p:cNvGrpSpPr/>
            <p:nvPr/>
          </p:nvGrpSpPr>
          <p:grpSpPr bwMode="auto">
            <a:xfrm>
              <a:off x="848653" y="2419166"/>
              <a:ext cx="613220" cy="557949"/>
              <a:chOff x="3378" y="1845"/>
              <a:chExt cx="2341" cy="2130"/>
            </a:xfrm>
          </p:grpSpPr>
          <p:sp>
            <p:nvSpPr>
              <p:cNvPr id="25" name="AutoShape 3"/>
              <p:cNvSpPr>
                <a:spLocks noChangeArrowheads="1"/>
              </p:cNvSpPr>
              <p:nvPr/>
            </p:nvSpPr>
            <p:spPr bwMode="auto">
              <a:xfrm flipH="1">
                <a:off x="3378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1" name="Group 2"/>
            <p:cNvGrpSpPr/>
            <p:nvPr/>
          </p:nvGrpSpPr>
          <p:grpSpPr bwMode="auto">
            <a:xfrm>
              <a:off x="848267" y="1996160"/>
              <a:ext cx="613220" cy="557949"/>
              <a:chOff x="3329" y="1845"/>
              <a:chExt cx="2341" cy="2130"/>
            </a:xfrm>
          </p:grpSpPr>
          <p:sp>
            <p:nvSpPr>
              <p:cNvPr id="22" name="AutoShape 3"/>
              <p:cNvSpPr>
                <a:spLocks noChangeArrowheads="1"/>
              </p:cNvSpPr>
              <p:nvPr/>
            </p:nvSpPr>
            <p:spPr bwMode="auto">
              <a:xfrm flipH="1">
                <a:off x="3329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2" name="Group 2"/>
            <p:cNvGrpSpPr/>
            <p:nvPr/>
          </p:nvGrpSpPr>
          <p:grpSpPr bwMode="auto">
            <a:xfrm>
              <a:off x="848267" y="1585189"/>
              <a:ext cx="613220" cy="557949"/>
              <a:chOff x="3329" y="1845"/>
              <a:chExt cx="2341" cy="2130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flipH="1">
                <a:off x="3329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 bwMode="auto">
            <a:xfrm>
              <a:off x="848268" y="1064569"/>
              <a:ext cx="613219" cy="656808"/>
              <a:chOff x="3329" y="1572"/>
              <a:chExt cx="2341" cy="2403"/>
            </a:xfrm>
          </p:grpSpPr>
          <p:grpSp>
            <p:nvGrpSpPr>
              <p:cNvPr id="14" name="Group 11"/>
              <p:cNvGrpSpPr/>
              <p:nvPr/>
            </p:nvGrpSpPr>
            <p:grpSpPr bwMode="auto">
              <a:xfrm>
                <a:off x="3329" y="1845"/>
                <a:ext cx="2341" cy="2130"/>
                <a:chOff x="3329" y="1845"/>
                <a:chExt cx="2341" cy="2130"/>
              </a:xfrm>
            </p:grpSpPr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29" y="1845"/>
                  <a:ext cx="2341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7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8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15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26" name="Group 325"/>
          <p:cNvGrpSpPr/>
          <p:nvPr/>
        </p:nvGrpSpPr>
        <p:grpSpPr>
          <a:xfrm>
            <a:off x="1759584" y="826814"/>
            <a:ext cx="457293" cy="3270961"/>
            <a:chOff x="852154" y="1064569"/>
            <a:chExt cx="609722" cy="4361281"/>
          </a:xfrm>
        </p:grpSpPr>
        <p:grpSp>
          <p:nvGrpSpPr>
            <p:cNvPr id="32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2" name="Group 2"/>
            <p:cNvGrpSpPr/>
            <p:nvPr/>
          </p:nvGrpSpPr>
          <p:grpSpPr bwMode="auto">
            <a:xfrm>
              <a:off x="852154" y="2804971"/>
              <a:ext cx="609292" cy="592002"/>
              <a:chOff x="3393" y="1715"/>
              <a:chExt cx="2326" cy="2260"/>
            </a:xfrm>
          </p:grpSpPr>
          <p:sp>
            <p:nvSpPr>
              <p:cNvPr id="412" name="AutoShape 3"/>
              <p:cNvSpPr>
                <a:spLocks noChangeArrowheads="1"/>
              </p:cNvSpPr>
              <p:nvPr/>
            </p:nvSpPr>
            <p:spPr bwMode="auto">
              <a:xfrm flipH="1">
                <a:off x="3393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3" name="Group 2"/>
            <p:cNvGrpSpPr/>
            <p:nvPr/>
          </p:nvGrpSpPr>
          <p:grpSpPr bwMode="auto">
            <a:xfrm>
              <a:off x="852584" y="2385113"/>
              <a:ext cx="609292" cy="592002"/>
              <a:chOff x="3393" y="1715"/>
              <a:chExt cx="2326" cy="2260"/>
            </a:xfrm>
          </p:grpSpPr>
          <p:sp>
            <p:nvSpPr>
              <p:cNvPr id="409" name="AutoShape 3"/>
              <p:cNvSpPr>
                <a:spLocks noChangeArrowheads="1"/>
              </p:cNvSpPr>
              <p:nvPr/>
            </p:nvSpPr>
            <p:spPr bwMode="auto">
              <a:xfrm flipH="1">
                <a:off x="3393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4" name="Group 2"/>
            <p:cNvGrpSpPr/>
            <p:nvPr/>
          </p:nvGrpSpPr>
          <p:grpSpPr bwMode="auto">
            <a:xfrm>
              <a:off x="852197" y="1962107"/>
              <a:ext cx="609291" cy="592002"/>
              <a:chOff x="3344" y="1715"/>
              <a:chExt cx="2326" cy="2260"/>
            </a:xfrm>
          </p:grpSpPr>
          <p:sp>
            <p:nvSpPr>
              <p:cNvPr id="406" name="AutoShape 3"/>
              <p:cNvSpPr>
                <a:spLocks noChangeArrowheads="1"/>
              </p:cNvSpPr>
              <p:nvPr/>
            </p:nvSpPr>
            <p:spPr bwMode="auto">
              <a:xfrm flipH="1">
                <a:off x="3344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5" name="Group 2"/>
            <p:cNvGrpSpPr/>
            <p:nvPr/>
          </p:nvGrpSpPr>
          <p:grpSpPr bwMode="auto">
            <a:xfrm>
              <a:off x="852197" y="1551136"/>
              <a:ext cx="609291" cy="592002"/>
              <a:chOff x="3344" y="1715"/>
              <a:chExt cx="2326" cy="2260"/>
            </a:xfrm>
          </p:grpSpPr>
          <p:sp>
            <p:nvSpPr>
              <p:cNvPr id="403" name="AutoShape 3"/>
              <p:cNvSpPr>
                <a:spLocks noChangeArrowheads="1"/>
              </p:cNvSpPr>
              <p:nvPr/>
            </p:nvSpPr>
            <p:spPr bwMode="auto">
              <a:xfrm flipH="1">
                <a:off x="3344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6" name="Group 10"/>
            <p:cNvGrpSpPr/>
            <p:nvPr/>
          </p:nvGrpSpPr>
          <p:grpSpPr bwMode="auto">
            <a:xfrm>
              <a:off x="852198" y="1064569"/>
              <a:ext cx="609290" cy="656808"/>
              <a:chOff x="3344" y="1572"/>
              <a:chExt cx="2326" cy="2403"/>
            </a:xfrm>
          </p:grpSpPr>
          <p:grpSp>
            <p:nvGrpSpPr>
              <p:cNvPr id="337" name="Group 11"/>
              <p:cNvGrpSpPr/>
              <p:nvPr/>
            </p:nvGrpSpPr>
            <p:grpSpPr bwMode="auto">
              <a:xfrm>
                <a:off x="3344" y="1715"/>
                <a:ext cx="2326" cy="2260"/>
                <a:chOff x="3344" y="1715"/>
                <a:chExt cx="2326" cy="2260"/>
              </a:xfrm>
            </p:grpSpPr>
            <p:sp>
              <p:nvSpPr>
                <p:cNvPr id="400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44" y="1715"/>
                  <a:ext cx="2326" cy="226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1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2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99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2445148" y="844093"/>
            <a:ext cx="460631" cy="3270961"/>
            <a:chOff x="847699" y="1064569"/>
            <a:chExt cx="614174" cy="4361281"/>
          </a:xfrm>
        </p:grpSpPr>
        <p:grpSp>
          <p:nvGrpSpPr>
            <p:cNvPr id="431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2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3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4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5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6" name="Group 2"/>
            <p:cNvGrpSpPr/>
            <p:nvPr/>
          </p:nvGrpSpPr>
          <p:grpSpPr bwMode="auto">
            <a:xfrm>
              <a:off x="847699" y="2839024"/>
              <a:ext cx="613744" cy="557949"/>
              <a:chOff x="3376" y="1845"/>
              <a:chExt cx="2343" cy="2130"/>
            </a:xfrm>
          </p:grpSpPr>
          <p:sp>
            <p:nvSpPr>
              <p:cNvPr id="455" name="AutoShape 3"/>
              <p:cNvSpPr>
                <a:spLocks noChangeArrowheads="1"/>
              </p:cNvSpPr>
              <p:nvPr/>
            </p:nvSpPr>
            <p:spPr bwMode="auto">
              <a:xfrm flipH="1">
                <a:off x="3376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7" name="Group 2"/>
            <p:cNvGrpSpPr/>
            <p:nvPr/>
          </p:nvGrpSpPr>
          <p:grpSpPr bwMode="auto">
            <a:xfrm>
              <a:off x="848129" y="2419166"/>
              <a:ext cx="613744" cy="557949"/>
              <a:chOff x="3376" y="1845"/>
              <a:chExt cx="2343" cy="2130"/>
            </a:xfrm>
          </p:grpSpPr>
          <p:sp>
            <p:nvSpPr>
              <p:cNvPr id="452" name="AutoShape 3"/>
              <p:cNvSpPr>
                <a:spLocks noChangeArrowheads="1"/>
              </p:cNvSpPr>
              <p:nvPr/>
            </p:nvSpPr>
            <p:spPr bwMode="auto">
              <a:xfrm flipH="1">
                <a:off x="3376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8" name="Group 2"/>
            <p:cNvGrpSpPr/>
            <p:nvPr/>
          </p:nvGrpSpPr>
          <p:grpSpPr bwMode="auto">
            <a:xfrm>
              <a:off x="847743" y="1996160"/>
              <a:ext cx="613744" cy="557949"/>
              <a:chOff x="3327" y="1845"/>
              <a:chExt cx="2343" cy="2130"/>
            </a:xfrm>
          </p:grpSpPr>
          <p:sp>
            <p:nvSpPr>
              <p:cNvPr id="449" name="AutoShape 3"/>
              <p:cNvSpPr>
                <a:spLocks noChangeArrowheads="1"/>
              </p:cNvSpPr>
              <p:nvPr/>
            </p:nvSpPr>
            <p:spPr bwMode="auto">
              <a:xfrm flipH="1">
                <a:off x="3327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9" name="Group 2"/>
            <p:cNvGrpSpPr/>
            <p:nvPr/>
          </p:nvGrpSpPr>
          <p:grpSpPr bwMode="auto">
            <a:xfrm>
              <a:off x="847743" y="1585189"/>
              <a:ext cx="613744" cy="557949"/>
              <a:chOff x="3327" y="1845"/>
              <a:chExt cx="2343" cy="2130"/>
            </a:xfrm>
          </p:grpSpPr>
          <p:sp>
            <p:nvSpPr>
              <p:cNvPr id="446" name="AutoShape 3"/>
              <p:cNvSpPr>
                <a:spLocks noChangeArrowheads="1"/>
              </p:cNvSpPr>
              <p:nvPr/>
            </p:nvSpPr>
            <p:spPr bwMode="auto">
              <a:xfrm flipH="1">
                <a:off x="3327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40" name="Group 10"/>
            <p:cNvGrpSpPr/>
            <p:nvPr/>
          </p:nvGrpSpPr>
          <p:grpSpPr bwMode="auto">
            <a:xfrm>
              <a:off x="847744" y="1064569"/>
              <a:ext cx="613743" cy="656808"/>
              <a:chOff x="3327" y="1572"/>
              <a:chExt cx="2343" cy="2403"/>
            </a:xfrm>
          </p:grpSpPr>
          <p:grpSp>
            <p:nvGrpSpPr>
              <p:cNvPr id="441" name="Group 11"/>
              <p:cNvGrpSpPr/>
              <p:nvPr/>
            </p:nvGrpSpPr>
            <p:grpSpPr bwMode="auto">
              <a:xfrm>
                <a:off x="3327" y="1845"/>
                <a:ext cx="2343" cy="2130"/>
                <a:chOff x="3327" y="1845"/>
                <a:chExt cx="2343" cy="2130"/>
              </a:xfrm>
            </p:grpSpPr>
            <p:sp>
              <p:nvSpPr>
                <p:cNvPr id="443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27" y="1845"/>
                  <a:ext cx="2343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4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5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42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74" name="Group 2"/>
          <p:cNvGrpSpPr/>
          <p:nvPr/>
        </p:nvGrpSpPr>
        <p:grpSpPr bwMode="auto">
          <a:xfrm>
            <a:off x="4629957" y="3794340"/>
            <a:ext cx="453825" cy="418462"/>
            <a:chOff x="3360" y="1845"/>
            <a:chExt cx="2310" cy="2130"/>
          </a:xfrm>
        </p:grpSpPr>
        <p:sp>
          <p:nvSpPr>
            <p:cNvPr id="513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4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5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75" name="Group 2"/>
          <p:cNvGrpSpPr/>
          <p:nvPr/>
        </p:nvGrpSpPr>
        <p:grpSpPr bwMode="auto">
          <a:xfrm>
            <a:off x="5191765" y="3785532"/>
            <a:ext cx="453825" cy="418462"/>
            <a:chOff x="3360" y="1845"/>
            <a:chExt cx="2310" cy="2130"/>
          </a:xfrm>
        </p:grpSpPr>
        <p:sp>
          <p:nvSpPr>
            <p:cNvPr id="510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1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2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76" name="Group 2"/>
          <p:cNvGrpSpPr/>
          <p:nvPr/>
        </p:nvGrpSpPr>
        <p:grpSpPr bwMode="auto">
          <a:xfrm>
            <a:off x="4629957" y="3190221"/>
            <a:ext cx="453825" cy="418462"/>
            <a:chOff x="3360" y="1845"/>
            <a:chExt cx="2310" cy="2130"/>
          </a:xfrm>
        </p:grpSpPr>
        <p:sp>
          <p:nvSpPr>
            <p:cNvPr id="507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8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9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77" name="Group 2"/>
          <p:cNvGrpSpPr/>
          <p:nvPr/>
        </p:nvGrpSpPr>
        <p:grpSpPr bwMode="auto">
          <a:xfrm>
            <a:off x="5179977" y="3228434"/>
            <a:ext cx="453825" cy="418462"/>
            <a:chOff x="3360" y="1845"/>
            <a:chExt cx="2310" cy="2130"/>
          </a:xfrm>
        </p:grpSpPr>
        <p:sp>
          <p:nvSpPr>
            <p:cNvPr id="504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5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6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516" name="Group 515"/>
          <p:cNvGrpSpPr/>
          <p:nvPr/>
        </p:nvGrpSpPr>
        <p:grpSpPr>
          <a:xfrm>
            <a:off x="3872899" y="872250"/>
            <a:ext cx="457160" cy="3270961"/>
            <a:chOff x="852328" y="1064569"/>
            <a:chExt cx="609546" cy="4361281"/>
          </a:xfrm>
        </p:grpSpPr>
        <p:grpSp>
          <p:nvGrpSpPr>
            <p:cNvPr id="51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5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1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5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1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5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4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4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2" name="Group 2"/>
            <p:cNvGrpSpPr/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541" name="AutoShape 3"/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3" name="Group 2"/>
            <p:cNvGrpSpPr/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538" name="AutoShape 3"/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4" name="Group 2"/>
            <p:cNvGrpSpPr/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53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5" name="Group 2"/>
            <p:cNvGrpSpPr/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53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6" name="Group 10"/>
            <p:cNvGrpSpPr/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527" name="Group 11"/>
              <p:cNvGrpSpPr/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29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0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1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528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559" name="Group 558"/>
          <p:cNvGrpSpPr/>
          <p:nvPr/>
        </p:nvGrpSpPr>
        <p:grpSpPr>
          <a:xfrm>
            <a:off x="3198332" y="872250"/>
            <a:ext cx="457159" cy="3270961"/>
            <a:chOff x="852328" y="1064569"/>
            <a:chExt cx="609545" cy="4361281"/>
          </a:xfrm>
        </p:grpSpPr>
        <p:grpSp>
          <p:nvGrpSpPr>
            <p:cNvPr id="560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99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0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0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1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9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2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9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3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9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4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8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5" name="Group 2"/>
            <p:cNvGrpSpPr/>
            <p:nvPr/>
          </p:nvGrpSpPr>
          <p:grpSpPr bwMode="auto">
            <a:xfrm>
              <a:off x="852414" y="2839024"/>
              <a:ext cx="609029" cy="557949"/>
              <a:chOff x="3394" y="1845"/>
              <a:chExt cx="2325" cy="2130"/>
            </a:xfrm>
          </p:grpSpPr>
          <p:sp>
            <p:nvSpPr>
              <p:cNvPr id="584" name="AutoShape 3"/>
              <p:cNvSpPr>
                <a:spLocks noChangeArrowheads="1"/>
              </p:cNvSpPr>
              <p:nvPr/>
            </p:nvSpPr>
            <p:spPr bwMode="auto">
              <a:xfrm flipH="1">
                <a:off x="3394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6" name="Group 2"/>
            <p:cNvGrpSpPr/>
            <p:nvPr/>
          </p:nvGrpSpPr>
          <p:grpSpPr bwMode="auto">
            <a:xfrm>
              <a:off x="852844" y="2419166"/>
              <a:ext cx="609029" cy="557949"/>
              <a:chOff x="3394" y="1845"/>
              <a:chExt cx="2325" cy="2130"/>
            </a:xfrm>
          </p:grpSpPr>
          <p:sp>
            <p:nvSpPr>
              <p:cNvPr id="581" name="AutoShape 3"/>
              <p:cNvSpPr>
                <a:spLocks noChangeArrowheads="1"/>
              </p:cNvSpPr>
              <p:nvPr/>
            </p:nvSpPr>
            <p:spPr bwMode="auto">
              <a:xfrm flipH="1">
                <a:off x="3394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7" name="Group 2"/>
            <p:cNvGrpSpPr/>
            <p:nvPr/>
          </p:nvGrpSpPr>
          <p:grpSpPr bwMode="auto">
            <a:xfrm>
              <a:off x="852458" y="1996160"/>
              <a:ext cx="609029" cy="557949"/>
              <a:chOff x="3345" y="1845"/>
              <a:chExt cx="2325" cy="2130"/>
            </a:xfrm>
          </p:grpSpPr>
          <p:sp>
            <p:nvSpPr>
              <p:cNvPr id="578" name="AutoShape 3"/>
              <p:cNvSpPr>
                <a:spLocks noChangeArrowheads="1"/>
              </p:cNvSpPr>
              <p:nvPr/>
            </p:nvSpPr>
            <p:spPr bwMode="auto">
              <a:xfrm flipH="1">
                <a:off x="3345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7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8" name="Group 2"/>
            <p:cNvGrpSpPr/>
            <p:nvPr/>
          </p:nvGrpSpPr>
          <p:grpSpPr bwMode="auto">
            <a:xfrm>
              <a:off x="852458" y="1585189"/>
              <a:ext cx="609029" cy="557949"/>
              <a:chOff x="3345" y="1845"/>
              <a:chExt cx="2325" cy="2130"/>
            </a:xfrm>
          </p:grpSpPr>
          <p:sp>
            <p:nvSpPr>
              <p:cNvPr id="575" name="AutoShape 3"/>
              <p:cNvSpPr>
                <a:spLocks noChangeArrowheads="1"/>
              </p:cNvSpPr>
              <p:nvPr/>
            </p:nvSpPr>
            <p:spPr bwMode="auto">
              <a:xfrm flipH="1">
                <a:off x="3345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7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7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9" name="Group 10"/>
            <p:cNvGrpSpPr/>
            <p:nvPr/>
          </p:nvGrpSpPr>
          <p:grpSpPr bwMode="auto">
            <a:xfrm>
              <a:off x="852460" y="1064569"/>
              <a:ext cx="609290" cy="656808"/>
              <a:chOff x="3345" y="1572"/>
              <a:chExt cx="2326" cy="2403"/>
            </a:xfrm>
          </p:grpSpPr>
          <p:grpSp>
            <p:nvGrpSpPr>
              <p:cNvPr id="570" name="Group 11"/>
              <p:cNvGrpSpPr/>
              <p:nvPr/>
            </p:nvGrpSpPr>
            <p:grpSpPr bwMode="auto">
              <a:xfrm>
                <a:off x="3345" y="1845"/>
                <a:ext cx="2326" cy="2130"/>
                <a:chOff x="3345" y="1845"/>
                <a:chExt cx="2326" cy="2130"/>
              </a:xfrm>
            </p:grpSpPr>
            <p:sp>
              <p:nvSpPr>
                <p:cNvPr id="572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45" y="1845"/>
                  <a:ext cx="232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3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4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571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603" name="Group 2"/>
          <p:cNvGrpSpPr/>
          <p:nvPr/>
        </p:nvGrpSpPr>
        <p:grpSpPr bwMode="auto">
          <a:xfrm>
            <a:off x="4629957" y="2596078"/>
            <a:ext cx="453825" cy="418462"/>
            <a:chOff x="3360" y="1845"/>
            <a:chExt cx="2310" cy="2130"/>
          </a:xfrm>
        </p:grpSpPr>
        <p:sp>
          <p:nvSpPr>
            <p:cNvPr id="616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7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8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604" name="Group 2"/>
          <p:cNvGrpSpPr/>
          <p:nvPr/>
        </p:nvGrpSpPr>
        <p:grpSpPr bwMode="auto">
          <a:xfrm>
            <a:off x="5157090" y="2618733"/>
            <a:ext cx="453825" cy="418462"/>
            <a:chOff x="3360" y="1845"/>
            <a:chExt cx="2310" cy="2130"/>
          </a:xfrm>
        </p:grpSpPr>
        <p:sp>
          <p:nvSpPr>
            <p:cNvPr id="613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4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5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605" name="Group 2"/>
          <p:cNvGrpSpPr/>
          <p:nvPr/>
        </p:nvGrpSpPr>
        <p:grpSpPr bwMode="auto">
          <a:xfrm>
            <a:off x="4860185" y="2125290"/>
            <a:ext cx="453825" cy="418462"/>
            <a:chOff x="3360" y="1845"/>
            <a:chExt cx="2310" cy="2130"/>
          </a:xfrm>
        </p:grpSpPr>
        <p:sp>
          <p:nvSpPr>
            <p:cNvPr id="610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1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2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2" name="矩形 8"/>
          <p:cNvSpPr/>
          <p:nvPr/>
        </p:nvSpPr>
        <p:spPr>
          <a:xfrm>
            <a:off x="451489" y="166290"/>
            <a:ext cx="499381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altLang="zh-CN" sz="30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Duøng</a:t>
            </a:r>
            <a:r>
              <a:rPr lang="en-US" altLang="zh-CN" sz="30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      </a:t>
            </a:r>
            <a:r>
              <a:rPr lang="en-US" altLang="zh-CN" sz="30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theå</a:t>
            </a:r>
            <a:r>
              <a:rPr lang="en-US" altLang="zh-CN" sz="30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0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hieän</a:t>
            </a:r>
            <a:r>
              <a:rPr lang="en-US" altLang="zh-CN" sz="30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0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caùc</a:t>
            </a:r>
            <a:r>
              <a:rPr lang="en-US" altLang="zh-CN" sz="30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0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soá</a:t>
            </a:r>
            <a:endParaRPr lang="zh-CN" altLang="en-US" sz="3000" b="1" kern="1200" dirty="0">
              <a:solidFill>
                <a:prstClr val="black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  <p:grpSp>
        <p:nvGrpSpPr>
          <p:cNvPr id="253" name="Group 2"/>
          <p:cNvGrpSpPr/>
          <p:nvPr/>
        </p:nvGrpSpPr>
        <p:grpSpPr bwMode="auto">
          <a:xfrm>
            <a:off x="1747742" y="201548"/>
            <a:ext cx="453825" cy="418462"/>
            <a:chOff x="3360" y="1845"/>
            <a:chExt cx="2310" cy="2130"/>
          </a:xfrm>
        </p:grpSpPr>
        <p:sp>
          <p:nvSpPr>
            <p:cNvPr id="254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55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56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7" name="Rectangle 256"/>
          <p:cNvSpPr/>
          <p:nvPr/>
        </p:nvSpPr>
        <p:spPr>
          <a:xfrm>
            <a:off x="2296966" y="4201820"/>
            <a:ext cx="913154" cy="89076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57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09473" y="798452"/>
            <a:ext cx="460238" cy="3270961"/>
            <a:chOff x="848223" y="1064569"/>
            <a:chExt cx="613650" cy="4361281"/>
          </a:xfrm>
        </p:grpSpPr>
        <p:grpSp>
          <p:nvGrpSpPr>
            <p:cNvPr id="4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6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3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7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8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3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9" name="Group 2"/>
            <p:cNvGrpSpPr/>
            <p:nvPr/>
          </p:nvGrpSpPr>
          <p:grpSpPr bwMode="auto">
            <a:xfrm>
              <a:off x="848223" y="2839024"/>
              <a:ext cx="613220" cy="557949"/>
              <a:chOff x="3378" y="1845"/>
              <a:chExt cx="2341" cy="2130"/>
            </a:xfrm>
          </p:grpSpPr>
          <p:sp>
            <p:nvSpPr>
              <p:cNvPr id="28" name="AutoShape 3"/>
              <p:cNvSpPr>
                <a:spLocks noChangeArrowheads="1"/>
              </p:cNvSpPr>
              <p:nvPr/>
            </p:nvSpPr>
            <p:spPr bwMode="auto">
              <a:xfrm flipH="1">
                <a:off x="3378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0" name="Group 2"/>
            <p:cNvGrpSpPr/>
            <p:nvPr/>
          </p:nvGrpSpPr>
          <p:grpSpPr bwMode="auto">
            <a:xfrm>
              <a:off x="848653" y="2419166"/>
              <a:ext cx="613220" cy="557949"/>
              <a:chOff x="3378" y="1845"/>
              <a:chExt cx="2341" cy="2130"/>
            </a:xfrm>
          </p:grpSpPr>
          <p:sp>
            <p:nvSpPr>
              <p:cNvPr id="25" name="AutoShape 3"/>
              <p:cNvSpPr>
                <a:spLocks noChangeArrowheads="1"/>
              </p:cNvSpPr>
              <p:nvPr/>
            </p:nvSpPr>
            <p:spPr bwMode="auto">
              <a:xfrm flipH="1">
                <a:off x="3378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1" name="Group 2"/>
            <p:cNvGrpSpPr/>
            <p:nvPr/>
          </p:nvGrpSpPr>
          <p:grpSpPr bwMode="auto">
            <a:xfrm>
              <a:off x="848267" y="1996160"/>
              <a:ext cx="613220" cy="557949"/>
              <a:chOff x="3329" y="1845"/>
              <a:chExt cx="2341" cy="2130"/>
            </a:xfrm>
          </p:grpSpPr>
          <p:sp>
            <p:nvSpPr>
              <p:cNvPr id="22" name="AutoShape 3"/>
              <p:cNvSpPr>
                <a:spLocks noChangeArrowheads="1"/>
              </p:cNvSpPr>
              <p:nvPr/>
            </p:nvSpPr>
            <p:spPr bwMode="auto">
              <a:xfrm flipH="1">
                <a:off x="3329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2" name="Group 2"/>
            <p:cNvGrpSpPr/>
            <p:nvPr/>
          </p:nvGrpSpPr>
          <p:grpSpPr bwMode="auto">
            <a:xfrm>
              <a:off x="848267" y="1585189"/>
              <a:ext cx="613220" cy="557949"/>
              <a:chOff x="3329" y="1845"/>
              <a:chExt cx="2341" cy="2130"/>
            </a:xfrm>
          </p:grpSpPr>
          <p:sp>
            <p:nvSpPr>
              <p:cNvPr id="19" name="AutoShape 3"/>
              <p:cNvSpPr>
                <a:spLocks noChangeArrowheads="1"/>
              </p:cNvSpPr>
              <p:nvPr/>
            </p:nvSpPr>
            <p:spPr bwMode="auto">
              <a:xfrm flipH="1">
                <a:off x="3329" y="1845"/>
                <a:ext cx="2341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 bwMode="auto">
            <a:xfrm>
              <a:off x="848268" y="1064569"/>
              <a:ext cx="613219" cy="656808"/>
              <a:chOff x="3329" y="1572"/>
              <a:chExt cx="2341" cy="2403"/>
            </a:xfrm>
          </p:grpSpPr>
          <p:grpSp>
            <p:nvGrpSpPr>
              <p:cNvPr id="14" name="Group 11"/>
              <p:cNvGrpSpPr/>
              <p:nvPr/>
            </p:nvGrpSpPr>
            <p:grpSpPr bwMode="auto">
              <a:xfrm>
                <a:off x="3329" y="1845"/>
                <a:ext cx="2341" cy="2130"/>
                <a:chOff x="3329" y="1845"/>
                <a:chExt cx="2341" cy="2130"/>
              </a:xfrm>
            </p:grpSpPr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29" y="1845"/>
                  <a:ext cx="2341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7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8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15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26" name="Group 325"/>
          <p:cNvGrpSpPr/>
          <p:nvPr/>
        </p:nvGrpSpPr>
        <p:grpSpPr>
          <a:xfrm>
            <a:off x="1759584" y="826814"/>
            <a:ext cx="457293" cy="3270961"/>
            <a:chOff x="852154" y="1064569"/>
            <a:chExt cx="609722" cy="4361281"/>
          </a:xfrm>
        </p:grpSpPr>
        <p:grpSp>
          <p:nvGrpSpPr>
            <p:cNvPr id="32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2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2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2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2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1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2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1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2" name="Group 2"/>
            <p:cNvGrpSpPr/>
            <p:nvPr/>
          </p:nvGrpSpPr>
          <p:grpSpPr bwMode="auto">
            <a:xfrm>
              <a:off x="852154" y="2804971"/>
              <a:ext cx="609292" cy="592002"/>
              <a:chOff x="3393" y="1715"/>
              <a:chExt cx="2326" cy="2260"/>
            </a:xfrm>
          </p:grpSpPr>
          <p:sp>
            <p:nvSpPr>
              <p:cNvPr id="412" name="AutoShape 3"/>
              <p:cNvSpPr>
                <a:spLocks noChangeArrowheads="1"/>
              </p:cNvSpPr>
              <p:nvPr/>
            </p:nvSpPr>
            <p:spPr bwMode="auto">
              <a:xfrm flipH="1">
                <a:off x="3393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3" name="Group 2"/>
            <p:cNvGrpSpPr/>
            <p:nvPr/>
          </p:nvGrpSpPr>
          <p:grpSpPr bwMode="auto">
            <a:xfrm>
              <a:off x="852584" y="2385113"/>
              <a:ext cx="609292" cy="592002"/>
              <a:chOff x="3393" y="1715"/>
              <a:chExt cx="2326" cy="2260"/>
            </a:xfrm>
          </p:grpSpPr>
          <p:sp>
            <p:nvSpPr>
              <p:cNvPr id="409" name="AutoShape 3"/>
              <p:cNvSpPr>
                <a:spLocks noChangeArrowheads="1"/>
              </p:cNvSpPr>
              <p:nvPr/>
            </p:nvSpPr>
            <p:spPr bwMode="auto">
              <a:xfrm flipH="1">
                <a:off x="3393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4" name="Group 2"/>
            <p:cNvGrpSpPr/>
            <p:nvPr/>
          </p:nvGrpSpPr>
          <p:grpSpPr bwMode="auto">
            <a:xfrm>
              <a:off x="852197" y="1962107"/>
              <a:ext cx="609291" cy="592002"/>
              <a:chOff x="3344" y="1715"/>
              <a:chExt cx="2326" cy="2260"/>
            </a:xfrm>
          </p:grpSpPr>
          <p:sp>
            <p:nvSpPr>
              <p:cNvPr id="406" name="AutoShape 3"/>
              <p:cNvSpPr>
                <a:spLocks noChangeArrowheads="1"/>
              </p:cNvSpPr>
              <p:nvPr/>
            </p:nvSpPr>
            <p:spPr bwMode="auto">
              <a:xfrm flipH="1">
                <a:off x="3344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5" name="Group 2"/>
            <p:cNvGrpSpPr/>
            <p:nvPr/>
          </p:nvGrpSpPr>
          <p:grpSpPr bwMode="auto">
            <a:xfrm>
              <a:off x="852197" y="1551136"/>
              <a:ext cx="609291" cy="592002"/>
              <a:chOff x="3344" y="1715"/>
              <a:chExt cx="2326" cy="2260"/>
            </a:xfrm>
          </p:grpSpPr>
          <p:sp>
            <p:nvSpPr>
              <p:cNvPr id="403" name="AutoShape 3"/>
              <p:cNvSpPr>
                <a:spLocks noChangeArrowheads="1"/>
              </p:cNvSpPr>
              <p:nvPr/>
            </p:nvSpPr>
            <p:spPr bwMode="auto">
              <a:xfrm flipH="1">
                <a:off x="3344" y="1715"/>
                <a:ext cx="2326" cy="226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336" name="Group 10"/>
            <p:cNvGrpSpPr/>
            <p:nvPr/>
          </p:nvGrpSpPr>
          <p:grpSpPr bwMode="auto">
            <a:xfrm>
              <a:off x="852198" y="1064569"/>
              <a:ext cx="609290" cy="656808"/>
              <a:chOff x="3344" y="1572"/>
              <a:chExt cx="2326" cy="2403"/>
            </a:xfrm>
          </p:grpSpPr>
          <p:grpSp>
            <p:nvGrpSpPr>
              <p:cNvPr id="337" name="Group 11"/>
              <p:cNvGrpSpPr/>
              <p:nvPr/>
            </p:nvGrpSpPr>
            <p:grpSpPr bwMode="auto">
              <a:xfrm>
                <a:off x="3344" y="1715"/>
                <a:ext cx="2326" cy="2260"/>
                <a:chOff x="3344" y="1715"/>
                <a:chExt cx="2326" cy="2260"/>
              </a:xfrm>
            </p:grpSpPr>
            <p:sp>
              <p:nvSpPr>
                <p:cNvPr id="400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44" y="1715"/>
                  <a:ext cx="2326" cy="226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1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2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399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30" name="Group 429"/>
          <p:cNvGrpSpPr/>
          <p:nvPr/>
        </p:nvGrpSpPr>
        <p:grpSpPr>
          <a:xfrm>
            <a:off x="2445148" y="844093"/>
            <a:ext cx="460631" cy="3270961"/>
            <a:chOff x="847699" y="1064569"/>
            <a:chExt cx="614174" cy="4361281"/>
          </a:xfrm>
        </p:grpSpPr>
        <p:grpSp>
          <p:nvGrpSpPr>
            <p:cNvPr id="431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47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7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2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46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3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46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4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461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5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458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6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6" name="Group 2"/>
            <p:cNvGrpSpPr/>
            <p:nvPr/>
          </p:nvGrpSpPr>
          <p:grpSpPr bwMode="auto">
            <a:xfrm>
              <a:off x="847699" y="2839024"/>
              <a:ext cx="613744" cy="557949"/>
              <a:chOff x="3376" y="1845"/>
              <a:chExt cx="2343" cy="2130"/>
            </a:xfrm>
          </p:grpSpPr>
          <p:sp>
            <p:nvSpPr>
              <p:cNvPr id="455" name="AutoShape 3"/>
              <p:cNvSpPr>
                <a:spLocks noChangeArrowheads="1"/>
              </p:cNvSpPr>
              <p:nvPr/>
            </p:nvSpPr>
            <p:spPr bwMode="auto">
              <a:xfrm flipH="1">
                <a:off x="3376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7" name="Group 2"/>
            <p:cNvGrpSpPr/>
            <p:nvPr/>
          </p:nvGrpSpPr>
          <p:grpSpPr bwMode="auto">
            <a:xfrm>
              <a:off x="848129" y="2419166"/>
              <a:ext cx="613744" cy="557949"/>
              <a:chOff x="3376" y="1845"/>
              <a:chExt cx="2343" cy="2130"/>
            </a:xfrm>
          </p:grpSpPr>
          <p:sp>
            <p:nvSpPr>
              <p:cNvPr id="452" name="AutoShape 3"/>
              <p:cNvSpPr>
                <a:spLocks noChangeArrowheads="1"/>
              </p:cNvSpPr>
              <p:nvPr/>
            </p:nvSpPr>
            <p:spPr bwMode="auto">
              <a:xfrm flipH="1">
                <a:off x="3376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8" name="Group 2"/>
            <p:cNvGrpSpPr/>
            <p:nvPr/>
          </p:nvGrpSpPr>
          <p:grpSpPr bwMode="auto">
            <a:xfrm>
              <a:off x="847743" y="1996160"/>
              <a:ext cx="613744" cy="557949"/>
              <a:chOff x="3327" y="1845"/>
              <a:chExt cx="2343" cy="2130"/>
            </a:xfrm>
          </p:grpSpPr>
          <p:sp>
            <p:nvSpPr>
              <p:cNvPr id="449" name="AutoShape 3"/>
              <p:cNvSpPr>
                <a:spLocks noChangeArrowheads="1"/>
              </p:cNvSpPr>
              <p:nvPr/>
            </p:nvSpPr>
            <p:spPr bwMode="auto">
              <a:xfrm flipH="1">
                <a:off x="3327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5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39" name="Group 2"/>
            <p:cNvGrpSpPr/>
            <p:nvPr/>
          </p:nvGrpSpPr>
          <p:grpSpPr bwMode="auto">
            <a:xfrm>
              <a:off x="847743" y="1585189"/>
              <a:ext cx="613744" cy="557949"/>
              <a:chOff x="3327" y="1845"/>
              <a:chExt cx="2343" cy="2130"/>
            </a:xfrm>
          </p:grpSpPr>
          <p:sp>
            <p:nvSpPr>
              <p:cNvPr id="446" name="AutoShape 3"/>
              <p:cNvSpPr>
                <a:spLocks noChangeArrowheads="1"/>
              </p:cNvSpPr>
              <p:nvPr/>
            </p:nvSpPr>
            <p:spPr bwMode="auto">
              <a:xfrm flipH="1">
                <a:off x="3327" y="1845"/>
                <a:ext cx="2343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4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40" name="Group 10"/>
            <p:cNvGrpSpPr/>
            <p:nvPr/>
          </p:nvGrpSpPr>
          <p:grpSpPr bwMode="auto">
            <a:xfrm>
              <a:off x="847744" y="1064569"/>
              <a:ext cx="613743" cy="656808"/>
              <a:chOff x="3327" y="1572"/>
              <a:chExt cx="2343" cy="2403"/>
            </a:xfrm>
          </p:grpSpPr>
          <p:grpSp>
            <p:nvGrpSpPr>
              <p:cNvPr id="441" name="Group 11"/>
              <p:cNvGrpSpPr/>
              <p:nvPr/>
            </p:nvGrpSpPr>
            <p:grpSpPr bwMode="auto">
              <a:xfrm>
                <a:off x="3327" y="1845"/>
                <a:ext cx="2343" cy="2130"/>
                <a:chOff x="3327" y="1845"/>
                <a:chExt cx="2343" cy="2130"/>
              </a:xfrm>
            </p:grpSpPr>
            <p:sp>
              <p:nvSpPr>
                <p:cNvPr id="443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27" y="1845"/>
                  <a:ext cx="2343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4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45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42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474" name="Group 2"/>
          <p:cNvGrpSpPr/>
          <p:nvPr/>
        </p:nvGrpSpPr>
        <p:grpSpPr bwMode="auto">
          <a:xfrm>
            <a:off x="4629957" y="3794340"/>
            <a:ext cx="453825" cy="418462"/>
            <a:chOff x="3360" y="1845"/>
            <a:chExt cx="2310" cy="2130"/>
          </a:xfrm>
        </p:grpSpPr>
        <p:sp>
          <p:nvSpPr>
            <p:cNvPr id="513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4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5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75" name="Group 2"/>
          <p:cNvGrpSpPr/>
          <p:nvPr/>
        </p:nvGrpSpPr>
        <p:grpSpPr bwMode="auto">
          <a:xfrm>
            <a:off x="5191765" y="3785532"/>
            <a:ext cx="453825" cy="418462"/>
            <a:chOff x="3360" y="1845"/>
            <a:chExt cx="2310" cy="2130"/>
          </a:xfrm>
        </p:grpSpPr>
        <p:sp>
          <p:nvSpPr>
            <p:cNvPr id="510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1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12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76" name="Group 2"/>
          <p:cNvGrpSpPr/>
          <p:nvPr/>
        </p:nvGrpSpPr>
        <p:grpSpPr bwMode="auto">
          <a:xfrm>
            <a:off x="4629957" y="3190221"/>
            <a:ext cx="453825" cy="418462"/>
            <a:chOff x="3360" y="1845"/>
            <a:chExt cx="2310" cy="2130"/>
          </a:xfrm>
        </p:grpSpPr>
        <p:sp>
          <p:nvSpPr>
            <p:cNvPr id="507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8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9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77" name="Group 2"/>
          <p:cNvGrpSpPr/>
          <p:nvPr/>
        </p:nvGrpSpPr>
        <p:grpSpPr bwMode="auto">
          <a:xfrm>
            <a:off x="5179977" y="3228434"/>
            <a:ext cx="453825" cy="418462"/>
            <a:chOff x="3360" y="1845"/>
            <a:chExt cx="2310" cy="2130"/>
          </a:xfrm>
        </p:grpSpPr>
        <p:sp>
          <p:nvSpPr>
            <p:cNvPr id="504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5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06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516" name="Group 515"/>
          <p:cNvGrpSpPr/>
          <p:nvPr/>
        </p:nvGrpSpPr>
        <p:grpSpPr>
          <a:xfrm>
            <a:off x="3872899" y="872250"/>
            <a:ext cx="457160" cy="3270961"/>
            <a:chOff x="852328" y="1064569"/>
            <a:chExt cx="609546" cy="4361281"/>
          </a:xfrm>
        </p:grpSpPr>
        <p:grpSp>
          <p:nvGrpSpPr>
            <p:cNvPr id="517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5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18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5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19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5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5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0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4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1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44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2" name="Group 2"/>
            <p:cNvGrpSpPr/>
            <p:nvPr/>
          </p:nvGrpSpPr>
          <p:grpSpPr bwMode="auto">
            <a:xfrm>
              <a:off x="856344" y="2839024"/>
              <a:ext cx="605100" cy="557949"/>
              <a:chOff x="3409" y="1845"/>
              <a:chExt cx="2310" cy="2130"/>
            </a:xfrm>
          </p:grpSpPr>
          <p:sp>
            <p:nvSpPr>
              <p:cNvPr id="541" name="AutoShape 3"/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3" name="Group 2"/>
            <p:cNvGrpSpPr/>
            <p:nvPr/>
          </p:nvGrpSpPr>
          <p:grpSpPr bwMode="auto">
            <a:xfrm>
              <a:off x="856774" y="2419166"/>
              <a:ext cx="605100" cy="557949"/>
              <a:chOff x="3409" y="1845"/>
              <a:chExt cx="2310" cy="2130"/>
            </a:xfrm>
          </p:grpSpPr>
          <p:sp>
            <p:nvSpPr>
              <p:cNvPr id="538" name="AutoShape 3"/>
              <p:cNvSpPr>
                <a:spLocks noChangeArrowheads="1"/>
              </p:cNvSpPr>
              <p:nvPr/>
            </p:nvSpPr>
            <p:spPr bwMode="auto">
              <a:xfrm flipH="1">
                <a:off x="3409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4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4" name="Group 2"/>
            <p:cNvGrpSpPr/>
            <p:nvPr/>
          </p:nvGrpSpPr>
          <p:grpSpPr bwMode="auto">
            <a:xfrm>
              <a:off x="856388" y="1996160"/>
              <a:ext cx="605100" cy="557949"/>
              <a:chOff x="3360" y="1845"/>
              <a:chExt cx="2310" cy="2130"/>
            </a:xfrm>
          </p:grpSpPr>
          <p:sp>
            <p:nvSpPr>
              <p:cNvPr id="535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5" name="Group 2"/>
            <p:cNvGrpSpPr/>
            <p:nvPr/>
          </p:nvGrpSpPr>
          <p:grpSpPr bwMode="auto">
            <a:xfrm>
              <a:off x="856388" y="1585189"/>
              <a:ext cx="605100" cy="557949"/>
              <a:chOff x="3360" y="1845"/>
              <a:chExt cx="2310" cy="2130"/>
            </a:xfrm>
          </p:grpSpPr>
          <p:sp>
            <p:nvSpPr>
              <p:cNvPr id="532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3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34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26" name="Group 10"/>
            <p:cNvGrpSpPr/>
            <p:nvPr/>
          </p:nvGrpSpPr>
          <p:grpSpPr bwMode="auto">
            <a:xfrm>
              <a:off x="856389" y="1064569"/>
              <a:ext cx="605099" cy="656808"/>
              <a:chOff x="3360" y="1572"/>
              <a:chExt cx="2310" cy="2403"/>
            </a:xfrm>
          </p:grpSpPr>
          <p:grpSp>
            <p:nvGrpSpPr>
              <p:cNvPr id="527" name="Group 11"/>
              <p:cNvGrpSpPr/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529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0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1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528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559" name="Group 558"/>
          <p:cNvGrpSpPr/>
          <p:nvPr/>
        </p:nvGrpSpPr>
        <p:grpSpPr>
          <a:xfrm>
            <a:off x="3198332" y="872250"/>
            <a:ext cx="457159" cy="3270961"/>
            <a:chOff x="852328" y="1064569"/>
            <a:chExt cx="609545" cy="4361281"/>
          </a:xfrm>
        </p:grpSpPr>
        <p:grpSp>
          <p:nvGrpSpPr>
            <p:cNvPr id="560" name="Group 2"/>
            <p:cNvGrpSpPr/>
            <p:nvPr/>
          </p:nvGrpSpPr>
          <p:grpSpPr bwMode="auto">
            <a:xfrm>
              <a:off x="852328" y="4867901"/>
              <a:ext cx="605100" cy="557949"/>
              <a:chOff x="3360" y="1845"/>
              <a:chExt cx="2310" cy="2130"/>
            </a:xfrm>
          </p:grpSpPr>
          <p:sp>
            <p:nvSpPr>
              <p:cNvPr id="599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00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601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1" name="Group 2"/>
            <p:cNvGrpSpPr/>
            <p:nvPr/>
          </p:nvGrpSpPr>
          <p:grpSpPr bwMode="auto">
            <a:xfrm>
              <a:off x="852328" y="4455332"/>
              <a:ext cx="605100" cy="557949"/>
              <a:chOff x="3360" y="1845"/>
              <a:chExt cx="2310" cy="2130"/>
            </a:xfrm>
          </p:grpSpPr>
          <p:sp>
            <p:nvSpPr>
              <p:cNvPr id="596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7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8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2" name="Group 2"/>
            <p:cNvGrpSpPr/>
            <p:nvPr/>
          </p:nvGrpSpPr>
          <p:grpSpPr bwMode="auto">
            <a:xfrm>
              <a:off x="852328" y="4062409"/>
              <a:ext cx="605100" cy="557949"/>
              <a:chOff x="3360" y="1845"/>
              <a:chExt cx="2310" cy="2130"/>
            </a:xfrm>
          </p:grpSpPr>
          <p:sp>
            <p:nvSpPr>
              <p:cNvPr id="593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4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5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3" name="Group 2"/>
            <p:cNvGrpSpPr/>
            <p:nvPr/>
          </p:nvGrpSpPr>
          <p:grpSpPr bwMode="auto">
            <a:xfrm>
              <a:off x="852328" y="3661628"/>
              <a:ext cx="605100" cy="557949"/>
              <a:chOff x="3360" y="1845"/>
              <a:chExt cx="2310" cy="2130"/>
            </a:xfrm>
          </p:grpSpPr>
          <p:sp>
            <p:nvSpPr>
              <p:cNvPr id="590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1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92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4" name="Group 2"/>
            <p:cNvGrpSpPr/>
            <p:nvPr/>
          </p:nvGrpSpPr>
          <p:grpSpPr bwMode="auto">
            <a:xfrm>
              <a:off x="852328" y="3258882"/>
              <a:ext cx="605100" cy="557949"/>
              <a:chOff x="3360" y="1845"/>
              <a:chExt cx="2310" cy="2130"/>
            </a:xfrm>
          </p:grpSpPr>
          <p:sp>
            <p:nvSpPr>
              <p:cNvPr id="587" name="AutoShape 3"/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8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9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5" name="Group 2"/>
            <p:cNvGrpSpPr/>
            <p:nvPr/>
          </p:nvGrpSpPr>
          <p:grpSpPr bwMode="auto">
            <a:xfrm>
              <a:off x="852414" y="2839024"/>
              <a:ext cx="609029" cy="557949"/>
              <a:chOff x="3394" y="1845"/>
              <a:chExt cx="2325" cy="2130"/>
            </a:xfrm>
          </p:grpSpPr>
          <p:sp>
            <p:nvSpPr>
              <p:cNvPr id="584" name="AutoShape 3"/>
              <p:cNvSpPr>
                <a:spLocks noChangeArrowheads="1"/>
              </p:cNvSpPr>
              <p:nvPr/>
            </p:nvSpPr>
            <p:spPr bwMode="auto">
              <a:xfrm flipH="1">
                <a:off x="3394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5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6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6" name="Group 2"/>
            <p:cNvGrpSpPr/>
            <p:nvPr/>
          </p:nvGrpSpPr>
          <p:grpSpPr bwMode="auto">
            <a:xfrm>
              <a:off x="852844" y="2419166"/>
              <a:ext cx="609029" cy="557949"/>
              <a:chOff x="3394" y="1845"/>
              <a:chExt cx="2325" cy="2130"/>
            </a:xfrm>
          </p:grpSpPr>
          <p:sp>
            <p:nvSpPr>
              <p:cNvPr id="581" name="AutoShape 3"/>
              <p:cNvSpPr>
                <a:spLocks noChangeArrowheads="1"/>
              </p:cNvSpPr>
              <p:nvPr/>
            </p:nvSpPr>
            <p:spPr bwMode="auto">
              <a:xfrm flipH="1">
                <a:off x="3394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2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3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7" name="Group 2"/>
            <p:cNvGrpSpPr/>
            <p:nvPr/>
          </p:nvGrpSpPr>
          <p:grpSpPr bwMode="auto">
            <a:xfrm>
              <a:off x="852458" y="1996160"/>
              <a:ext cx="609029" cy="557949"/>
              <a:chOff x="3345" y="1845"/>
              <a:chExt cx="2325" cy="2130"/>
            </a:xfrm>
          </p:grpSpPr>
          <p:sp>
            <p:nvSpPr>
              <p:cNvPr id="578" name="AutoShape 3"/>
              <p:cNvSpPr>
                <a:spLocks noChangeArrowheads="1"/>
              </p:cNvSpPr>
              <p:nvPr/>
            </p:nvSpPr>
            <p:spPr bwMode="auto">
              <a:xfrm flipH="1">
                <a:off x="3345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79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80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8" name="Group 2"/>
            <p:cNvGrpSpPr/>
            <p:nvPr/>
          </p:nvGrpSpPr>
          <p:grpSpPr bwMode="auto">
            <a:xfrm>
              <a:off x="852458" y="1585189"/>
              <a:ext cx="609029" cy="557949"/>
              <a:chOff x="3345" y="1845"/>
              <a:chExt cx="2325" cy="2130"/>
            </a:xfrm>
          </p:grpSpPr>
          <p:sp>
            <p:nvSpPr>
              <p:cNvPr id="575" name="AutoShape 3"/>
              <p:cNvSpPr>
                <a:spLocks noChangeArrowheads="1"/>
              </p:cNvSpPr>
              <p:nvPr/>
            </p:nvSpPr>
            <p:spPr bwMode="auto">
              <a:xfrm flipH="1">
                <a:off x="3345" y="1845"/>
                <a:ext cx="2325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76" name="AutoShape 4"/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77" name="AutoShape 5"/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569" name="Group 10"/>
            <p:cNvGrpSpPr/>
            <p:nvPr/>
          </p:nvGrpSpPr>
          <p:grpSpPr bwMode="auto">
            <a:xfrm>
              <a:off x="852460" y="1064569"/>
              <a:ext cx="609290" cy="656808"/>
              <a:chOff x="3345" y="1572"/>
              <a:chExt cx="2326" cy="2403"/>
            </a:xfrm>
          </p:grpSpPr>
          <p:grpSp>
            <p:nvGrpSpPr>
              <p:cNvPr id="570" name="Group 11"/>
              <p:cNvGrpSpPr/>
              <p:nvPr/>
            </p:nvGrpSpPr>
            <p:grpSpPr bwMode="auto">
              <a:xfrm>
                <a:off x="3345" y="1845"/>
                <a:ext cx="2326" cy="2130"/>
                <a:chOff x="3345" y="1845"/>
                <a:chExt cx="2326" cy="2130"/>
              </a:xfrm>
            </p:grpSpPr>
            <p:sp>
              <p:nvSpPr>
                <p:cNvPr id="572" name="AutoShape 12"/>
                <p:cNvSpPr>
                  <a:spLocks noChangeArrowheads="1"/>
                </p:cNvSpPr>
                <p:nvPr/>
              </p:nvSpPr>
              <p:spPr bwMode="auto">
                <a:xfrm flipH="1">
                  <a:off x="3345" y="1845"/>
                  <a:ext cx="2326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3" name="AutoShape 13"/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4" name="AutoShape 14"/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defTabSz="685165">
                    <a:buClrTx/>
                  </a:pPr>
                  <a:endParaRPr lang="en-US" sz="1425" kern="120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571" name="AutoShape 15"/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165">
                  <a:buClrTx/>
                </a:pPr>
                <a:endParaRPr lang="en-US" sz="1425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603" name="Group 2"/>
          <p:cNvGrpSpPr/>
          <p:nvPr/>
        </p:nvGrpSpPr>
        <p:grpSpPr bwMode="auto">
          <a:xfrm>
            <a:off x="4629957" y="2596078"/>
            <a:ext cx="453825" cy="418462"/>
            <a:chOff x="3360" y="1845"/>
            <a:chExt cx="2310" cy="2130"/>
          </a:xfrm>
        </p:grpSpPr>
        <p:sp>
          <p:nvSpPr>
            <p:cNvPr id="616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7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8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604" name="Group 2"/>
          <p:cNvGrpSpPr/>
          <p:nvPr/>
        </p:nvGrpSpPr>
        <p:grpSpPr bwMode="auto">
          <a:xfrm>
            <a:off x="5157090" y="2618733"/>
            <a:ext cx="453825" cy="418462"/>
            <a:chOff x="3360" y="1845"/>
            <a:chExt cx="2310" cy="2130"/>
          </a:xfrm>
        </p:grpSpPr>
        <p:sp>
          <p:nvSpPr>
            <p:cNvPr id="613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4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5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605" name="Group 2"/>
          <p:cNvGrpSpPr/>
          <p:nvPr/>
        </p:nvGrpSpPr>
        <p:grpSpPr bwMode="auto">
          <a:xfrm>
            <a:off x="4860185" y="2125290"/>
            <a:ext cx="453825" cy="418462"/>
            <a:chOff x="3360" y="1845"/>
            <a:chExt cx="2310" cy="2130"/>
          </a:xfrm>
        </p:grpSpPr>
        <p:sp>
          <p:nvSpPr>
            <p:cNvPr id="610" name="AutoShape 3"/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1" name="AutoShape 4"/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612" name="AutoShape 5"/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165">
                <a:buClrTx/>
              </a:pPr>
              <a:endParaRPr lang="en-US" sz="1425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1" name="TextBox 250"/>
          <p:cNvSpPr txBox="1"/>
          <p:nvPr/>
        </p:nvSpPr>
        <p:spPr>
          <a:xfrm>
            <a:off x="233719" y="4146378"/>
            <a:ext cx="7672877" cy="461661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Laáy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ñôn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vò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tröø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ñôn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vò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: 7 </a:t>
            </a:r>
            <a:r>
              <a:rPr lang="en-US" sz="2400" b="1" dirty="0">
                <a:solidFill>
                  <a:srgbClr val="002060"/>
                </a:solidFill>
                <a:latin typeface="VNI-Avo" pitchFamily="2" charset="0"/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3 = 4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178935" y="4595418"/>
            <a:ext cx="8800678" cy="461661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Laáy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tröø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soá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: 5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- 2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r>
              <a:rPr lang="en-US" sz="2400" b="1" dirty="0" smtClean="0">
                <a:solidFill>
                  <a:srgbClr val="002060"/>
                </a:solidFill>
                <a:latin typeface="VNI-Avo" pitchFamily="2" charset="0"/>
              </a:rPr>
              <a:t> = 3 </a:t>
            </a:r>
            <a:r>
              <a:rPr lang="en-US" sz="2400" b="1" dirty="0" err="1" smtClean="0">
                <a:solidFill>
                  <a:srgbClr val="002060"/>
                </a:solidFill>
                <a:latin typeface="VNI-Avo" pitchFamily="2" charset="0"/>
              </a:rPr>
              <a:t>chuïc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4714581" y="2573554"/>
            <a:ext cx="376933" cy="632148"/>
          </a:xfrm>
          <a:prstGeom prst="mathMultiply">
            <a:avLst/>
          </a:prstGeom>
          <a:solidFill>
            <a:schemeClr val="tx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Multiply 258"/>
          <p:cNvSpPr/>
          <p:nvPr/>
        </p:nvSpPr>
        <p:spPr>
          <a:xfrm>
            <a:off x="4967880" y="2067238"/>
            <a:ext cx="376933" cy="632148"/>
          </a:xfrm>
          <a:prstGeom prst="mathMultiply">
            <a:avLst/>
          </a:prstGeom>
          <a:solidFill>
            <a:schemeClr val="tx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Multiply 259"/>
          <p:cNvSpPr/>
          <p:nvPr/>
        </p:nvSpPr>
        <p:spPr>
          <a:xfrm>
            <a:off x="5268378" y="2580293"/>
            <a:ext cx="376933" cy="632148"/>
          </a:xfrm>
          <a:prstGeom prst="mathMultiply">
            <a:avLst/>
          </a:prstGeom>
          <a:solidFill>
            <a:schemeClr val="tx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3183493" y="968706"/>
            <a:ext cx="1143231" cy="3174505"/>
            <a:chOff x="3183493" y="968706"/>
            <a:chExt cx="1143231" cy="3174505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3237116" y="968706"/>
              <a:ext cx="1089608" cy="31745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3183493" y="1038884"/>
              <a:ext cx="1117461" cy="31043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7" name="Rectangle 266"/>
          <p:cNvSpPr/>
          <p:nvPr/>
        </p:nvSpPr>
        <p:spPr>
          <a:xfrm>
            <a:off x="937325" y="687789"/>
            <a:ext cx="2104655" cy="352501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/>
        </p:nvSpPr>
        <p:spPr>
          <a:xfrm>
            <a:off x="4574981" y="3111789"/>
            <a:ext cx="1155968" cy="115396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6764281" y="1480550"/>
            <a:ext cx="913154" cy="89076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34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-243255" y="-86253"/>
            <a:ext cx="4390969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57 - 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23 = ?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834685" y="4403117"/>
            <a:ext cx="4390969" cy="830993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57 - 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23 = 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34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1" grpId="1"/>
      <p:bldP spid="258" grpId="0"/>
      <p:bldP spid="258" grpId="1"/>
      <p:bldP spid="3" grpId="0" animBg="1"/>
      <p:bldP spid="259" grpId="0" animBg="1"/>
      <p:bldP spid="260" grpId="0" animBg="1"/>
      <p:bldP spid="267" grpId="1" animBg="1"/>
      <p:bldP spid="267" grpId="2" animBg="1"/>
      <p:bldP spid="268" grpId="0" animBg="1"/>
      <p:bldP spid="268" grpId="1" animBg="1"/>
      <p:bldP spid="269" grpId="0" animBg="1"/>
      <p:bldP spid="2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/>
          <p:cNvSpPr/>
          <p:nvPr/>
        </p:nvSpPr>
        <p:spPr>
          <a:xfrm>
            <a:off x="4048017" y="1582949"/>
            <a:ext cx="516790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buClrTx/>
            </a:pP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7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tröø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3 </a:t>
            </a:r>
            <a:r>
              <a:rPr lang="en-US" altLang="zh-CN" sz="32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baèng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4, </a:t>
            </a:r>
            <a:r>
              <a:rPr lang="en-US" altLang="zh-CN" sz="32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vieát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4</a:t>
            </a:r>
            <a:endParaRPr lang="zh-CN" altLang="en-US" sz="3200" b="1" kern="1200" dirty="0">
              <a:solidFill>
                <a:prstClr val="black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05960" y="1582953"/>
            <a:ext cx="463640" cy="64661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 dirty="0" smtClean="0">
                <a:solidFill>
                  <a:prstClr val="black"/>
                </a:solidFill>
              </a:rPr>
              <a:t>5</a:t>
            </a:r>
            <a:endParaRPr lang="vi-VN" sz="4000" b="1" kern="12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17895" y="1580134"/>
            <a:ext cx="463640" cy="6466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 dirty="0" smtClean="0">
                <a:solidFill>
                  <a:prstClr val="black"/>
                </a:solidFill>
              </a:rPr>
              <a:t>7</a:t>
            </a:r>
            <a:endParaRPr lang="vi-VN" sz="4000" b="1" kern="12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7895" y="2231318"/>
            <a:ext cx="463640" cy="6466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3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05960" y="2231318"/>
            <a:ext cx="463640" cy="64661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>
                <a:solidFill>
                  <a:prstClr val="black"/>
                </a:solidFill>
              </a:rPr>
              <a:t>2</a:t>
            </a:r>
            <a:endParaRPr lang="vi-VN" sz="4000" b="1" kern="120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2639" y="1893768"/>
            <a:ext cx="491272" cy="684801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4000" b="1" kern="1200" dirty="0" smtClean="0">
                <a:solidFill>
                  <a:prstClr val="black"/>
                </a:solidFill>
                <a:latin typeface="VNI-Avo" pitchFamily="2" charset="0"/>
                <a:ea typeface="+mn-ea"/>
              </a:rPr>
              <a:t>-</a:t>
            </a:r>
            <a:endParaRPr lang="vi-VN" sz="4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405980" y="2877911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916197" y="2906915"/>
            <a:ext cx="463640" cy="6466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 dirty="0" smtClean="0">
                <a:solidFill>
                  <a:prstClr val="black"/>
                </a:solidFill>
              </a:rPr>
              <a:t>4</a:t>
            </a:r>
            <a:endParaRPr lang="vi-VN" sz="4000" b="1" kern="12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05957" y="2906915"/>
            <a:ext cx="463640" cy="646619"/>
          </a:xfrm>
          <a:prstGeom prst="rect">
            <a:avLst/>
          </a:prstGeom>
          <a:solidFill>
            <a:srgbClr val="DD2BC4"/>
          </a:solidFill>
          <a:ln>
            <a:solidFill>
              <a:srgbClr val="DD2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4000" b="1" kern="1200" dirty="0" smtClean="0">
                <a:solidFill>
                  <a:prstClr val="black"/>
                </a:solidFill>
              </a:rPr>
              <a:t>3</a:t>
            </a:r>
            <a:endParaRPr lang="vi-VN" sz="4000" b="1" kern="1200" dirty="0">
              <a:solidFill>
                <a:prstClr val="black"/>
              </a:solidFill>
            </a:endParaRPr>
          </a:p>
        </p:txBody>
      </p:sp>
      <p:sp>
        <p:nvSpPr>
          <p:cNvPr id="31" name="矩形 8"/>
          <p:cNvSpPr/>
          <p:nvPr/>
        </p:nvSpPr>
        <p:spPr>
          <a:xfrm>
            <a:off x="4048017" y="2414472"/>
            <a:ext cx="44950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>
              <a:buClrTx/>
            </a:pP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5 </a:t>
            </a:r>
            <a:r>
              <a:rPr lang="en-US" altLang="zh-CN" sz="32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tröø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2 </a:t>
            </a:r>
            <a:r>
              <a:rPr lang="en-US" altLang="zh-CN" sz="3200" b="1" kern="1200" dirty="0" err="1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baèng</a:t>
            </a:r>
            <a:r>
              <a:rPr lang="en-US" altLang="zh-CN" sz="3200" b="1" kern="1200" dirty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3, </a:t>
            </a:r>
            <a:r>
              <a:rPr lang="en-US" altLang="zh-CN" sz="3200" b="1" kern="1200" dirty="0" err="1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vieát</a:t>
            </a:r>
            <a:r>
              <a:rPr lang="en-US" altLang="zh-CN" sz="3200" b="1" kern="1200" dirty="0" smtClean="0">
                <a:solidFill>
                  <a:prstClr val="black"/>
                </a:solidFill>
                <a:latin typeface="VNI-Avo" pitchFamily="2" charset="0"/>
                <a:ea typeface="Microsoft YaHei" panose="020B0503020204020204" pitchFamily="34" charset="-122"/>
              </a:rPr>
              <a:t> 3</a:t>
            </a:r>
            <a:endParaRPr lang="zh-CN" altLang="en-US" sz="3200" b="1" kern="1200" dirty="0">
              <a:solidFill>
                <a:prstClr val="black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19975" y="4054305"/>
            <a:ext cx="3676073" cy="684801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4000" b="1" kern="1200" dirty="0" smtClean="0">
                <a:solidFill>
                  <a:srgbClr val="002060"/>
                </a:solidFill>
                <a:latin typeface="VNI-Avo" pitchFamily="2" charset="0"/>
                <a:ea typeface="+mn-ea"/>
              </a:rPr>
              <a:t>57 – 23 = </a:t>
            </a:r>
            <a:r>
              <a:rPr lang="en-US" sz="40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</a:rPr>
              <a:t>34</a:t>
            </a:r>
            <a:endParaRPr lang="vi-VN" sz="40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636" y="-7179"/>
            <a:ext cx="4390969" cy="132343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57 - 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23 = 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?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pPr algn="just"/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Ñaët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roài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tính</a:t>
            </a:r>
            <a:endParaRPr lang="vi-VN" sz="4000" b="1" dirty="0">
              <a:solidFill>
                <a:srgbClr val="002060"/>
              </a:solidFill>
            </a:endParaRPr>
          </a:p>
        </p:txBody>
      </p:sp>
      <p:cxnSp>
        <p:nvCxnSpPr>
          <p:cNvPr id="2" name="Straight Arrow Connector 1"/>
          <p:cNvCxnSpPr/>
          <p:nvPr/>
        </p:nvCxnSpPr>
        <p:spPr>
          <a:xfrm flipH="1">
            <a:off x="2398395" y="1409065"/>
            <a:ext cx="97345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44215" y="1339215"/>
            <a:ext cx="127635" cy="1390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5" grpId="0" animBg="1"/>
      <p:bldP spid="26" grpId="0"/>
      <p:bldP spid="29" grpId="0" animBg="1"/>
      <p:bldP spid="30" grpId="0" animBg="1"/>
      <p:bldP spid="31" grpId="0"/>
      <p:bldP spid="33" grpId="0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>
            <a:fillRect/>
          </a:stretch>
        </p:blipFill>
        <p:spPr>
          <a:xfrm>
            <a:off x="0" y="0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4" y="2681217"/>
            <a:ext cx="4117367" cy="1120773"/>
          </a:xfrm>
          <a:prstGeom prst="rect">
            <a:avLst/>
          </a:prstGeom>
          <a:noFill/>
        </p:spPr>
        <p:txBody>
          <a:bodyPr wrap="square" lIns="92663" tIns="46332" rIns="92663" bIns="46332">
            <a:spAutoFit/>
          </a:bodyPr>
          <a:lstStyle/>
          <a:p>
            <a:pPr algn="ctr" defTabSz="969010">
              <a:buClrTx/>
              <a:defRPr/>
            </a:pPr>
            <a:r>
              <a:rPr lang="en-US" sz="6675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Thö</a:t>
            </a:r>
            <a:r>
              <a:rPr lang="en-US" sz="6675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675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giaõn</a:t>
            </a:r>
            <a:endParaRPr lang="en-US" sz="6675" b="1" kern="12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54" y="309663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77" rIns="68472" bIns="34277" rtlCol="0" anchor="ctr"/>
          <a:lstStyle/>
          <a:p>
            <a:pPr algn="ctr" defTabSz="684530">
              <a:buClrTx/>
              <a:defRPr/>
            </a:pPr>
            <a:endParaRPr lang="zh-CN" altLang="en-US" sz="1425" kern="1200">
              <a:solidFill>
                <a:srgbClr val="FFFFFF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134" y="3234214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77" rIns="68472" bIns="34277" rtlCol="0" anchor="ctr"/>
          <a:lstStyle/>
          <a:p>
            <a:pPr algn="ctr" defTabSz="684530">
              <a:buClrTx/>
              <a:defRPr/>
            </a:pPr>
            <a:endParaRPr lang="zh-CN" altLang="en-US" sz="1425" kern="1200">
              <a:solidFill>
                <a:srgbClr val="FFFFFF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11" y="2022529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77" rIns="68472" bIns="34277" rtlCol="0" anchor="ctr"/>
          <a:lstStyle/>
          <a:p>
            <a:pPr algn="ctr" defTabSz="684530">
              <a:buClrTx/>
              <a:defRPr/>
            </a:pPr>
            <a:endParaRPr lang="zh-CN" altLang="en-US" sz="1425" kern="1200">
              <a:solidFill>
                <a:srgbClr val="FFFFFF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72333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2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77" rIns="68472" bIns="34277" rtlCol="0" anchor="ctr"/>
          <a:lstStyle/>
          <a:p>
            <a:pPr algn="ctr" defTabSz="684530">
              <a:buClrTx/>
              <a:defRPr/>
            </a:pPr>
            <a:endParaRPr lang="zh-CN" altLang="en-US" sz="1425" kern="1200">
              <a:solidFill>
                <a:srgbClr val="FFFFFF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35" y="-46405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77" rIns="68472" bIns="34277" rtlCol="0" anchor="ctr"/>
          <a:lstStyle/>
          <a:p>
            <a:pPr algn="ctr" defTabSz="684530">
              <a:buClrTx/>
              <a:defRPr/>
            </a:pPr>
            <a:endParaRPr lang="zh-CN" altLang="en-US" sz="1425" kern="1200">
              <a:solidFill>
                <a:srgbClr val="FFFFF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57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77" rIns="68472" bIns="34277" rtlCol="0" anchor="ctr"/>
          <a:lstStyle/>
          <a:p>
            <a:pPr algn="ctr" defTabSz="684530">
              <a:buClrTx/>
              <a:defRPr/>
            </a:pPr>
            <a:endParaRPr lang="zh-CN" altLang="en-US" sz="1425" kern="12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648" y="2149266"/>
            <a:ext cx="4442345" cy="1084886"/>
          </a:xfrm>
          <a:prstGeom prst="rect">
            <a:avLst/>
          </a:prstGeom>
          <a:noFill/>
        </p:spPr>
        <p:txBody>
          <a:bodyPr wrap="none" lIns="68472" tIns="34277" rIns="68472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530">
              <a:buClrTx/>
            </a:pPr>
            <a:r>
              <a:rPr lang="en-US" sz="6600" b="1" kern="1200" dirty="0" err="1">
                <a:solidFill>
                  <a:srgbClr val="FF0000"/>
                </a:solidFill>
                <a:latin typeface="VNI-Avo" pitchFamily="2" charset="0"/>
                <a:cs typeface="+mn-cs"/>
              </a:rPr>
              <a:t>Khôûi</a:t>
            </a:r>
            <a:r>
              <a:rPr lang="en-US" sz="6600" b="1" kern="1200" dirty="0">
                <a:solidFill>
                  <a:srgbClr val="FF0000"/>
                </a:solidFill>
                <a:latin typeface="VNI-Avo" pitchFamily="2" charset="0"/>
                <a:cs typeface="+mn-cs"/>
              </a:rPr>
              <a:t> </a:t>
            </a:r>
            <a:r>
              <a:rPr lang="en-US" sz="6600" b="1" kern="1200" dirty="0" err="1">
                <a:solidFill>
                  <a:srgbClr val="FF0000"/>
                </a:solidFill>
                <a:latin typeface="VNI-Avo" pitchFamily="2" charset="0"/>
                <a:cs typeface="+mn-cs"/>
              </a:rPr>
              <a:t>ñoäng</a:t>
            </a:r>
            <a:endParaRPr lang="en-US" sz="6600" b="1" kern="1200" dirty="0">
              <a:solidFill>
                <a:srgbClr val="FF0000"/>
              </a:solidFill>
              <a:latin typeface="VNI-Avo" pitchFamily="2" charset="0"/>
              <a:cs typeface="+mn-cs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0"/>
          <p:cNvSpPr/>
          <p:nvPr/>
        </p:nvSpPr>
        <p:spPr>
          <a:xfrm>
            <a:off x="1411329" y="1279450"/>
            <a:ext cx="5894984" cy="2314355"/>
          </a:xfrm>
          <a:custGeom>
            <a:avLst/>
            <a:gdLst/>
            <a:ahLst/>
            <a:cxnLst/>
            <a:rect l="l" t="t" r="r" b="b"/>
            <a:pathLst>
              <a:path w="114655" h="16140" extrusionOk="0">
                <a:moveTo>
                  <a:pt x="68577" y="1"/>
                </a:moveTo>
                <a:cubicBezTo>
                  <a:pt x="68196" y="1"/>
                  <a:pt x="67815" y="1"/>
                  <a:pt x="67433" y="1"/>
                </a:cubicBezTo>
                <a:cubicBezTo>
                  <a:pt x="49144" y="1"/>
                  <a:pt x="30856" y="45"/>
                  <a:pt x="12567" y="80"/>
                </a:cubicBezTo>
                <a:cubicBezTo>
                  <a:pt x="9010" y="83"/>
                  <a:pt x="5449" y="107"/>
                  <a:pt x="1892" y="134"/>
                </a:cubicBezTo>
                <a:cubicBezTo>
                  <a:pt x="1883" y="134"/>
                  <a:pt x="1874" y="134"/>
                  <a:pt x="1865" y="134"/>
                </a:cubicBezTo>
                <a:cubicBezTo>
                  <a:pt x="1745" y="134"/>
                  <a:pt x="1620" y="130"/>
                  <a:pt x="1495" y="130"/>
                </a:cubicBezTo>
                <a:cubicBezTo>
                  <a:pt x="1087" y="130"/>
                  <a:pt x="687" y="182"/>
                  <a:pt x="501" y="631"/>
                </a:cubicBezTo>
                <a:cubicBezTo>
                  <a:pt x="254" y="1221"/>
                  <a:pt x="878" y="1375"/>
                  <a:pt x="1214" y="1670"/>
                </a:cubicBezTo>
                <a:cubicBezTo>
                  <a:pt x="3554" y="3712"/>
                  <a:pt x="5891" y="5758"/>
                  <a:pt x="8307" y="7875"/>
                </a:cubicBezTo>
                <a:cubicBezTo>
                  <a:pt x="7817" y="8307"/>
                  <a:pt x="7368" y="8715"/>
                  <a:pt x="6902" y="9106"/>
                </a:cubicBezTo>
                <a:cubicBezTo>
                  <a:pt x="5048" y="10651"/>
                  <a:pt x="3191" y="12190"/>
                  <a:pt x="1337" y="13735"/>
                </a:cubicBezTo>
                <a:cubicBezTo>
                  <a:pt x="1046" y="13979"/>
                  <a:pt x="707" y="14194"/>
                  <a:pt x="498" y="14489"/>
                </a:cubicBezTo>
                <a:cubicBezTo>
                  <a:pt x="234" y="14859"/>
                  <a:pt x="1" y="15312"/>
                  <a:pt x="203" y="15764"/>
                </a:cubicBezTo>
                <a:cubicBezTo>
                  <a:pt x="352" y="16099"/>
                  <a:pt x="658" y="16131"/>
                  <a:pt x="972" y="16131"/>
                </a:cubicBezTo>
                <a:cubicBezTo>
                  <a:pt x="1046" y="16131"/>
                  <a:pt x="1119" y="16129"/>
                  <a:pt x="1192" y="16129"/>
                </a:cubicBezTo>
                <a:cubicBezTo>
                  <a:pt x="1251" y="16129"/>
                  <a:pt x="1309" y="16130"/>
                  <a:pt x="1365" y="16134"/>
                </a:cubicBezTo>
                <a:cubicBezTo>
                  <a:pt x="1443" y="16138"/>
                  <a:pt x="1521" y="16140"/>
                  <a:pt x="1599" y="16140"/>
                </a:cubicBezTo>
                <a:cubicBezTo>
                  <a:pt x="1764" y="16140"/>
                  <a:pt x="1929" y="16133"/>
                  <a:pt x="2095" y="16131"/>
                </a:cubicBezTo>
                <a:cubicBezTo>
                  <a:pt x="19067" y="16038"/>
                  <a:pt x="36037" y="15874"/>
                  <a:pt x="53006" y="15874"/>
                </a:cubicBezTo>
                <a:cubicBezTo>
                  <a:pt x="53202" y="15874"/>
                  <a:pt x="53399" y="15874"/>
                  <a:pt x="53595" y="15874"/>
                </a:cubicBezTo>
                <a:cubicBezTo>
                  <a:pt x="71297" y="15874"/>
                  <a:pt x="88995" y="16025"/>
                  <a:pt x="106697" y="16110"/>
                </a:cubicBezTo>
                <a:cubicBezTo>
                  <a:pt x="108345" y="16118"/>
                  <a:pt x="109990" y="16133"/>
                  <a:pt x="111637" y="16133"/>
                </a:cubicBezTo>
                <a:cubicBezTo>
                  <a:pt x="112186" y="16133"/>
                  <a:pt x="112735" y="16131"/>
                  <a:pt x="113284" y="16127"/>
                </a:cubicBezTo>
                <a:cubicBezTo>
                  <a:pt x="114404" y="16120"/>
                  <a:pt x="114654" y="15706"/>
                  <a:pt x="114226" y="14750"/>
                </a:cubicBezTo>
                <a:cubicBezTo>
                  <a:pt x="114086" y="14434"/>
                  <a:pt x="113801" y="14263"/>
                  <a:pt x="113551" y="14054"/>
                </a:cubicBezTo>
                <a:cubicBezTo>
                  <a:pt x="112543" y="13197"/>
                  <a:pt x="111529" y="12344"/>
                  <a:pt x="110515" y="11494"/>
                </a:cubicBezTo>
                <a:cubicBezTo>
                  <a:pt x="109110" y="10315"/>
                  <a:pt x="107698" y="9140"/>
                  <a:pt x="106307" y="7975"/>
                </a:cubicBezTo>
                <a:cubicBezTo>
                  <a:pt x="106540" y="7478"/>
                  <a:pt x="106920" y="7262"/>
                  <a:pt x="107232" y="6995"/>
                </a:cubicBezTo>
                <a:cubicBezTo>
                  <a:pt x="109370" y="5134"/>
                  <a:pt x="111509" y="3277"/>
                  <a:pt x="113667" y="1440"/>
                </a:cubicBezTo>
                <a:cubicBezTo>
                  <a:pt x="113952" y="1197"/>
                  <a:pt x="114120" y="981"/>
                  <a:pt x="114020" y="628"/>
                </a:cubicBezTo>
                <a:cubicBezTo>
                  <a:pt x="113911" y="247"/>
                  <a:pt x="113568" y="179"/>
                  <a:pt x="113222" y="152"/>
                </a:cubicBezTo>
                <a:cubicBezTo>
                  <a:pt x="112835" y="121"/>
                  <a:pt x="112444" y="128"/>
                  <a:pt x="112053" y="124"/>
                </a:cubicBezTo>
                <a:cubicBezTo>
                  <a:pt x="110642" y="114"/>
                  <a:pt x="109226" y="93"/>
                  <a:pt x="107815" y="90"/>
                </a:cubicBezTo>
                <a:cubicBezTo>
                  <a:pt x="94735" y="57"/>
                  <a:pt x="81656" y="1"/>
                  <a:pt x="68577" y="1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57" name="Google Shape;857;p50"/>
          <p:cNvGrpSpPr/>
          <p:nvPr/>
        </p:nvGrpSpPr>
        <p:grpSpPr>
          <a:xfrm>
            <a:off x="814825" y="795288"/>
            <a:ext cx="6875563" cy="3625913"/>
            <a:chOff x="814825" y="795288"/>
            <a:chExt cx="6875563" cy="3625913"/>
          </a:xfrm>
        </p:grpSpPr>
        <p:sp>
          <p:nvSpPr>
            <p:cNvPr id="858" name="Google Shape;858;p50"/>
            <p:cNvSpPr/>
            <p:nvPr/>
          </p:nvSpPr>
          <p:spPr>
            <a:xfrm>
              <a:off x="6812125" y="795288"/>
              <a:ext cx="196325" cy="205975"/>
            </a:xfrm>
            <a:custGeom>
              <a:avLst/>
              <a:gdLst/>
              <a:ahLst/>
              <a:cxnLst/>
              <a:rect l="l" t="t" r="r" b="b"/>
              <a:pathLst>
                <a:path w="7853" h="8239" extrusionOk="0">
                  <a:moveTo>
                    <a:pt x="3212" y="1"/>
                  </a:moveTo>
                  <a:cubicBezTo>
                    <a:pt x="3169" y="1"/>
                    <a:pt x="3125" y="2"/>
                    <a:pt x="3082" y="4"/>
                  </a:cubicBezTo>
                  <a:cubicBezTo>
                    <a:pt x="1963" y="49"/>
                    <a:pt x="868" y="574"/>
                    <a:pt x="320" y="1579"/>
                  </a:cubicBezTo>
                  <a:cubicBezTo>
                    <a:pt x="211" y="1797"/>
                    <a:pt x="390" y="1995"/>
                    <a:pt x="580" y="1995"/>
                  </a:cubicBezTo>
                  <a:cubicBezTo>
                    <a:pt x="668" y="1995"/>
                    <a:pt x="758" y="1953"/>
                    <a:pt x="822" y="1852"/>
                  </a:cubicBezTo>
                  <a:cubicBezTo>
                    <a:pt x="1256" y="1236"/>
                    <a:pt x="1986" y="825"/>
                    <a:pt x="2740" y="757"/>
                  </a:cubicBezTo>
                  <a:cubicBezTo>
                    <a:pt x="2834" y="745"/>
                    <a:pt x="2927" y="739"/>
                    <a:pt x="3020" y="739"/>
                  </a:cubicBezTo>
                  <a:cubicBezTo>
                    <a:pt x="3645" y="739"/>
                    <a:pt x="4228" y="998"/>
                    <a:pt x="4725" y="1396"/>
                  </a:cubicBezTo>
                  <a:cubicBezTo>
                    <a:pt x="5844" y="2286"/>
                    <a:pt x="6346" y="3998"/>
                    <a:pt x="5889" y="5345"/>
                  </a:cubicBezTo>
                  <a:cubicBezTo>
                    <a:pt x="5560" y="6259"/>
                    <a:pt x="4631" y="6938"/>
                    <a:pt x="3664" y="6938"/>
                  </a:cubicBezTo>
                  <a:cubicBezTo>
                    <a:pt x="3424" y="6938"/>
                    <a:pt x="3181" y="6896"/>
                    <a:pt x="2945" y="6806"/>
                  </a:cubicBezTo>
                  <a:cubicBezTo>
                    <a:pt x="1941" y="6418"/>
                    <a:pt x="1621" y="5094"/>
                    <a:pt x="2169" y="4272"/>
                  </a:cubicBezTo>
                  <a:cubicBezTo>
                    <a:pt x="2356" y="3975"/>
                    <a:pt x="2757" y="3732"/>
                    <a:pt x="3145" y="3732"/>
                  </a:cubicBezTo>
                  <a:cubicBezTo>
                    <a:pt x="3324" y="3732"/>
                    <a:pt x="3501" y="3784"/>
                    <a:pt x="3653" y="3907"/>
                  </a:cubicBezTo>
                  <a:cubicBezTo>
                    <a:pt x="3835" y="4067"/>
                    <a:pt x="3858" y="4249"/>
                    <a:pt x="3790" y="4455"/>
                  </a:cubicBezTo>
                  <a:cubicBezTo>
                    <a:pt x="3767" y="4523"/>
                    <a:pt x="3721" y="4637"/>
                    <a:pt x="3675" y="4706"/>
                  </a:cubicBezTo>
                  <a:cubicBezTo>
                    <a:pt x="3607" y="4774"/>
                    <a:pt x="3584" y="4797"/>
                    <a:pt x="3493" y="4797"/>
                  </a:cubicBezTo>
                  <a:cubicBezTo>
                    <a:pt x="2708" y="4819"/>
                    <a:pt x="2694" y="6008"/>
                    <a:pt x="3450" y="6008"/>
                  </a:cubicBezTo>
                  <a:cubicBezTo>
                    <a:pt x="3464" y="6008"/>
                    <a:pt x="3478" y="6007"/>
                    <a:pt x="3493" y="6007"/>
                  </a:cubicBezTo>
                  <a:cubicBezTo>
                    <a:pt x="4451" y="5984"/>
                    <a:pt x="5091" y="5071"/>
                    <a:pt x="5022" y="4135"/>
                  </a:cubicBezTo>
                  <a:cubicBezTo>
                    <a:pt x="4935" y="3138"/>
                    <a:pt x="4026" y="2532"/>
                    <a:pt x="3074" y="2532"/>
                  </a:cubicBezTo>
                  <a:cubicBezTo>
                    <a:pt x="3024" y="2532"/>
                    <a:pt x="2973" y="2534"/>
                    <a:pt x="2922" y="2537"/>
                  </a:cubicBezTo>
                  <a:cubicBezTo>
                    <a:pt x="777" y="2720"/>
                    <a:pt x="1" y="5253"/>
                    <a:pt x="1073" y="6920"/>
                  </a:cubicBezTo>
                  <a:cubicBezTo>
                    <a:pt x="1672" y="7824"/>
                    <a:pt x="2652" y="8239"/>
                    <a:pt x="3655" y="8239"/>
                  </a:cubicBezTo>
                  <a:cubicBezTo>
                    <a:pt x="4601" y="8239"/>
                    <a:pt x="5568" y="7870"/>
                    <a:pt x="6255" y="7194"/>
                  </a:cubicBezTo>
                  <a:cubicBezTo>
                    <a:pt x="7852" y="5596"/>
                    <a:pt x="7624" y="2857"/>
                    <a:pt x="6095" y="1305"/>
                  </a:cubicBezTo>
                  <a:cubicBezTo>
                    <a:pt x="5349" y="537"/>
                    <a:pt x="4287" y="1"/>
                    <a:pt x="3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50"/>
            <p:cNvSpPr/>
            <p:nvPr/>
          </p:nvSpPr>
          <p:spPr>
            <a:xfrm>
              <a:off x="814825" y="3184225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50"/>
            <p:cNvSpPr/>
            <p:nvPr/>
          </p:nvSpPr>
          <p:spPr>
            <a:xfrm>
              <a:off x="1479525" y="3873800"/>
              <a:ext cx="525000" cy="547400"/>
            </a:xfrm>
            <a:custGeom>
              <a:avLst/>
              <a:gdLst/>
              <a:ahLst/>
              <a:cxnLst/>
              <a:rect l="l" t="t" r="r" b="b"/>
              <a:pathLst>
                <a:path w="21000" h="21896" extrusionOk="0">
                  <a:moveTo>
                    <a:pt x="8217" y="2377"/>
                  </a:moveTo>
                  <a:cubicBezTo>
                    <a:pt x="8309" y="2606"/>
                    <a:pt x="8423" y="2811"/>
                    <a:pt x="8491" y="3039"/>
                  </a:cubicBezTo>
                  <a:cubicBezTo>
                    <a:pt x="8879" y="4021"/>
                    <a:pt x="9222" y="5002"/>
                    <a:pt x="9633" y="5961"/>
                  </a:cubicBezTo>
                  <a:cubicBezTo>
                    <a:pt x="9884" y="6509"/>
                    <a:pt x="10226" y="7034"/>
                    <a:pt x="10568" y="7536"/>
                  </a:cubicBezTo>
                  <a:cubicBezTo>
                    <a:pt x="10721" y="7747"/>
                    <a:pt x="10915" y="7861"/>
                    <a:pt x="11108" y="7861"/>
                  </a:cubicBezTo>
                  <a:cubicBezTo>
                    <a:pt x="11292" y="7861"/>
                    <a:pt x="11474" y="7758"/>
                    <a:pt x="11618" y="7536"/>
                  </a:cubicBezTo>
                  <a:cubicBezTo>
                    <a:pt x="12394" y="6326"/>
                    <a:pt x="13581" y="5596"/>
                    <a:pt x="14723" y="4774"/>
                  </a:cubicBezTo>
                  <a:cubicBezTo>
                    <a:pt x="15179" y="4454"/>
                    <a:pt x="15613" y="4112"/>
                    <a:pt x="16161" y="3724"/>
                  </a:cubicBezTo>
                  <a:lnTo>
                    <a:pt x="16161" y="3724"/>
                  </a:lnTo>
                  <a:cubicBezTo>
                    <a:pt x="16092" y="3929"/>
                    <a:pt x="16069" y="4066"/>
                    <a:pt x="16024" y="4203"/>
                  </a:cubicBezTo>
                  <a:cubicBezTo>
                    <a:pt x="15453" y="5550"/>
                    <a:pt x="14882" y="6874"/>
                    <a:pt x="14312" y="8221"/>
                  </a:cubicBezTo>
                  <a:cubicBezTo>
                    <a:pt x="14015" y="8928"/>
                    <a:pt x="14175" y="9293"/>
                    <a:pt x="14951" y="9407"/>
                  </a:cubicBezTo>
                  <a:cubicBezTo>
                    <a:pt x="15910" y="9544"/>
                    <a:pt x="16845" y="9636"/>
                    <a:pt x="17781" y="9750"/>
                  </a:cubicBezTo>
                  <a:cubicBezTo>
                    <a:pt x="17987" y="9773"/>
                    <a:pt x="18169" y="9773"/>
                    <a:pt x="18489" y="9818"/>
                  </a:cubicBezTo>
                  <a:cubicBezTo>
                    <a:pt x="18306" y="9955"/>
                    <a:pt x="18238" y="10069"/>
                    <a:pt x="18124" y="10115"/>
                  </a:cubicBezTo>
                  <a:cubicBezTo>
                    <a:pt x="17713" y="10320"/>
                    <a:pt x="17279" y="10503"/>
                    <a:pt x="16845" y="10686"/>
                  </a:cubicBezTo>
                  <a:cubicBezTo>
                    <a:pt x="16389" y="10891"/>
                    <a:pt x="15910" y="11051"/>
                    <a:pt x="15453" y="11279"/>
                  </a:cubicBezTo>
                  <a:cubicBezTo>
                    <a:pt x="14677" y="11644"/>
                    <a:pt x="14563" y="11964"/>
                    <a:pt x="14974" y="12694"/>
                  </a:cubicBezTo>
                  <a:cubicBezTo>
                    <a:pt x="15476" y="13584"/>
                    <a:pt x="16024" y="14429"/>
                    <a:pt x="16549" y="15296"/>
                  </a:cubicBezTo>
                  <a:cubicBezTo>
                    <a:pt x="16960" y="15981"/>
                    <a:pt x="17370" y="16666"/>
                    <a:pt x="17827" y="17396"/>
                  </a:cubicBezTo>
                  <a:cubicBezTo>
                    <a:pt x="17758" y="17417"/>
                    <a:pt x="17696" y="17426"/>
                    <a:pt x="17640" y="17426"/>
                  </a:cubicBezTo>
                  <a:cubicBezTo>
                    <a:pt x="17456" y="17426"/>
                    <a:pt x="17333" y="17329"/>
                    <a:pt x="17211" y="17259"/>
                  </a:cubicBezTo>
                  <a:cubicBezTo>
                    <a:pt x="16161" y="16666"/>
                    <a:pt x="15134" y="16050"/>
                    <a:pt x="14084" y="15433"/>
                  </a:cubicBezTo>
                  <a:cubicBezTo>
                    <a:pt x="13741" y="15228"/>
                    <a:pt x="13376" y="15045"/>
                    <a:pt x="13011" y="14885"/>
                  </a:cubicBezTo>
                  <a:cubicBezTo>
                    <a:pt x="12807" y="14803"/>
                    <a:pt x="12636" y="14760"/>
                    <a:pt x="12486" y="14760"/>
                  </a:cubicBezTo>
                  <a:cubicBezTo>
                    <a:pt x="12181" y="14760"/>
                    <a:pt x="11962" y="14937"/>
                    <a:pt x="11733" y="15319"/>
                  </a:cubicBezTo>
                  <a:cubicBezTo>
                    <a:pt x="11322" y="16027"/>
                    <a:pt x="10956" y="16734"/>
                    <a:pt x="10568" y="17442"/>
                  </a:cubicBezTo>
                  <a:cubicBezTo>
                    <a:pt x="10272" y="17990"/>
                    <a:pt x="9998" y="18560"/>
                    <a:pt x="9701" y="19108"/>
                  </a:cubicBezTo>
                  <a:cubicBezTo>
                    <a:pt x="9587" y="19268"/>
                    <a:pt x="9496" y="19428"/>
                    <a:pt x="9267" y="19565"/>
                  </a:cubicBezTo>
                  <a:cubicBezTo>
                    <a:pt x="9267" y="19405"/>
                    <a:pt x="9267" y="19268"/>
                    <a:pt x="9267" y="19108"/>
                  </a:cubicBezTo>
                  <a:cubicBezTo>
                    <a:pt x="9359" y="17853"/>
                    <a:pt x="9450" y="16575"/>
                    <a:pt x="9770" y="15342"/>
                  </a:cubicBezTo>
                  <a:cubicBezTo>
                    <a:pt x="9792" y="15228"/>
                    <a:pt x="9815" y="15114"/>
                    <a:pt x="9838" y="14977"/>
                  </a:cubicBezTo>
                  <a:cubicBezTo>
                    <a:pt x="9897" y="14428"/>
                    <a:pt x="9619" y="14081"/>
                    <a:pt x="9134" y="14081"/>
                  </a:cubicBezTo>
                  <a:cubicBezTo>
                    <a:pt x="9054" y="14081"/>
                    <a:pt x="8969" y="14090"/>
                    <a:pt x="8879" y="14109"/>
                  </a:cubicBezTo>
                  <a:cubicBezTo>
                    <a:pt x="8697" y="14155"/>
                    <a:pt x="8514" y="14224"/>
                    <a:pt x="8309" y="14315"/>
                  </a:cubicBezTo>
                  <a:cubicBezTo>
                    <a:pt x="6688" y="15000"/>
                    <a:pt x="5045" y="15684"/>
                    <a:pt x="3401" y="16346"/>
                  </a:cubicBezTo>
                  <a:cubicBezTo>
                    <a:pt x="3059" y="16506"/>
                    <a:pt x="2694" y="16620"/>
                    <a:pt x="2283" y="16666"/>
                  </a:cubicBezTo>
                  <a:cubicBezTo>
                    <a:pt x="2374" y="16552"/>
                    <a:pt x="2443" y="16415"/>
                    <a:pt x="2557" y="16323"/>
                  </a:cubicBezTo>
                  <a:cubicBezTo>
                    <a:pt x="3995" y="15068"/>
                    <a:pt x="5250" y="13653"/>
                    <a:pt x="6848" y="12580"/>
                  </a:cubicBezTo>
                  <a:cubicBezTo>
                    <a:pt x="7441" y="12146"/>
                    <a:pt x="7464" y="11804"/>
                    <a:pt x="6916" y="11325"/>
                  </a:cubicBezTo>
                  <a:cubicBezTo>
                    <a:pt x="5844" y="10389"/>
                    <a:pt x="4771" y="9476"/>
                    <a:pt x="3675" y="8563"/>
                  </a:cubicBezTo>
                  <a:cubicBezTo>
                    <a:pt x="3538" y="8449"/>
                    <a:pt x="3378" y="8312"/>
                    <a:pt x="3242" y="8198"/>
                  </a:cubicBezTo>
                  <a:cubicBezTo>
                    <a:pt x="3264" y="8152"/>
                    <a:pt x="3264" y="8106"/>
                    <a:pt x="3287" y="8061"/>
                  </a:cubicBezTo>
                  <a:cubicBezTo>
                    <a:pt x="3744" y="8152"/>
                    <a:pt x="4223" y="8198"/>
                    <a:pt x="4657" y="8312"/>
                  </a:cubicBezTo>
                  <a:cubicBezTo>
                    <a:pt x="5136" y="8426"/>
                    <a:pt x="5593" y="8609"/>
                    <a:pt x="6049" y="8746"/>
                  </a:cubicBezTo>
                  <a:cubicBezTo>
                    <a:pt x="6346" y="8837"/>
                    <a:pt x="6643" y="8928"/>
                    <a:pt x="6939" y="8974"/>
                  </a:cubicBezTo>
                  <a:cubicBezTo>
                    <a:pt x="6990" y="8980"/>
                    <a:pt x="7040" y="8983"/>
                    <a:pt x="7087" y="8983"/>
                  </a:cubicBezTo>
                  <a:cubicBezTo>
                    <a:pt x="7569" y="8983"/>
                    <a:pt x="7856" y="8672"/>
                    <a:pt x="7898" y="8152"/>
                  </a:cubicBezTo>
                  <a:cubicBezTo>
                    <a:pt x="7921" y="7992"/>
                    <a:pt x="7875" y="7832"/>
                    <a:pt x="7898" y="7673"/>
                  </a:cubicBezTo>
                  <a:cubicBezTo>
                    <a:pt x="7944" y="5961"/>
                    <a:pt x="8012" y="4249"/>
                    <a:pt x="8081" y="2537"/>
                  </a:cubicBezTo>
                  <a:cubicBezTo>
                    <a:pt x="8081" y="2491"/>
                    <a:pt x="8126" y="2469"/>
                    <a:pt x="8217" y="2377"/>
                  </a:cubicBezTo>
                  <a:close/>
                  <a:moveTo>
                    <a:pt x="7724" y="1"/>
                  </a:moveTo>
                  <a:cubicBezTo>
                    <a:pt x="7713" y="1"/>
                    <a:pt x="7703" y="2"/>
                    <a:pt x="7692" y="3"/>
                  </a:cubicBezTo>
                  <a:cubicBezTo>
                    <a:pt x="7533" y="49"/>
                    <a:pt x="7373" y="209"/>
                    <a:pt x="7304" y="369"/>
                  </a:cubicBezTo>
                  <a:cubicBezTo>
                    <a:pt x="7213" y="528"/>
                    <a:pt x="7236" y="734"/>
                    <a:pt x="7236" y="916"/>
                  </a:cubicBezTo>
                  <a:cubicBezTo>
                    <a:pt x="7190" y="1396"/>
                    <a:pt x="7190" y="1875"/>
                    <a:pt x="7145" y="2354"/>
                  </a:cubicBezTo>
                  <a:cubicBezTo>
                    <a:pt x="7008" y="4112"/>
                    <a:pt x="6779" y="5847"/>
                    <a:pt x="6848" y="7627"/>
                  </a:cubicBezTo>
                  <a:cubicBezTo>
                    <a:pt x="6848" y="7718"/>
                    <a:pt x="6825" y="7810"/>
                    <a:pt x="6802" y="7878"/>
                  </a:cubicBezTo>
                  <a:cubicBezTo>
                    <a:pt x="6734" y="7901"/>
                    <a:pt x="6688" y="7901"/>
                    <a:pt x="6643" y="7901"/>
                  </a:cubicBezTo>
                  <a:cubicBezTo>
                    <a:pt x="6483" y="7832"/>
                    <a:pt x="6300" y="7787"/>
                    <a:pt x="6140" y="7718"/>
                  </a:cubicBezTo>
                  <a:cubicBezTo>
                    <a:pt x="4885" y="7262"/>
                    <a:pt x="3607" y="7056"/>
                    <a:pt x="2283" y="7034"/>
                  </a:cubicBezTo>
                  <a:cubicBezTo>
                    <a:pt x="2269" y="7033"/>
                    <a:pt x="2254" y="7033"/>
                    <a:pt x="2240" y="7033"/>
                  </a:cubicBezTo>
                  <a:cubicBezTo>
                    <a:pt x="1691" y="7033"/>
                    <a:pt x="1289" y="7461"/>
                    <a:pt x="1689" y="8084"/>
                  </a:cubicBezTo>
                  <a:cubicBezTo>
                    <a:pt x="1872" y="8380"/>
                    <a:pt x="2146" y="8631"/>
                    <a:pt x="2420" y="8860"/>
                  </a:cubicBezTo>
                  <a:cubicBezTo>
                    <a:pt x="3493" y="9795"/>
                    <a:pt x="4588" y="10686"/>
                    <a:pt x="5661" y="11599"/>
                  </a:cubicBezTo>
                  <a:cubicBezTo>
                    <a:pt x="5775" y="11690"/>
                    <a:pt x="5866" y="11827"/>
                    <a:pt x="5981" y="11941"/>
                  </a:cubicBezTo>
                  <a:cubicBezTo>
                    <a:pt x="5433" y="12398"/>
                    <a:pt x="4885" y="12831"/>
                    <a:pt x="4383" y="13265"/>
                  </a:cubicBezTo>
                  <a:cubicBezTo>
                    <a:pt x="3812" y="13767"/>
                    <a:pt x="3264" y="14269"/>
                    <a:pt x="2717" y="14794"/>
                  </a:cubicBezTo>
                  <a:cubicBezTo>
                    <a:pt x="1963" y="15502"/>
                    <a:pt x="1210" y="16255"/>
                    <a:pt x="480" y="17008"/>
                  </a:cubicBezTo>
                  <a:cubicBezTo>
                    <a:pt x="92" y="17419"/>
                    <a:pt x="0" y="17807"/>
                    <a:pt x="183" y="18081"/>
                  </a:cubicBezTo>
                  <a:cubicBezTo>
                    <a:pt x="328" y="18282"/>
                    <a:pt x="495" y="18346"/>
                    <a:pt x="671" y="18346"/>
                  </a:cubicBezTo>
                  <a:cubicBezTo>
                    <a:pt x="854" y="18346"/>
                    <a:pt x="1046" y="18276"/>
                    <a:pt x="1233" y="18218"/>
                  </a:cubicBezTo>
                  <a:cubicBezTo>
                    <a:pt x="2602" y="17716"/>
                    <a:pt x="3949" y="17214"/>
                    <a:pt x="5319" y="16689"/>
                  </a:cubicBezTo>
                  <a:cubicBezTo>
                    <a:pt x="6300" y="16301"/>
                    <a:pt x="7282" y="15867"/>
                    <a:pt x="8263" y="15456"/>
                  </a:cubicBezTo>
                  <a:cubicBezTo>
                    <a:pt x="8377" y="15410"/>
                    <a:pt x="8514" y="15388"/>
                    <a:pt x="8674" y="15342"/>
                  </a:cubicBezTo>
                  <a:lnTo>
                    <a:pt x="8674" y="15342"/>
                  </a:lnTo>
                  <a:cubicBezTo>
                    <a:pt x="8560" y="16164"/>
                    <a:pt x="8423" y="16917"/>
                    <a:pt x="8354" y="17670"/>
                  </a:cubicBezTo>
                  <a:cubicBezTo>
                    <a:pt x="8263" y="18834"/>
                    <a:pt x="8195" y="19976"/>
                    <a:pt x="8149" y="21117"/>
                  </a:cubicBezTo>
                  <a:cubicBezTo>
                    <a:pt x="8149" y="21550"/>
                    <a:pt x="8332" y="21802"/>
                    <a:pt x="8628" y="21870"/>
                  </a:cubicBezTo>
                  <a:cubicBezTo>
                    <a:pt x="8694" y="21888"/>
                    <a:pt x="8756" y="21896"/>
                    <a:pt x="8815" y="21896"/>
                  </a:cubicBezTo>
                  <a:cubicBezTo>
                    <a:pt x="9065" y="21896"/>
                    <a:pt x="9257" y="21749"/>
                    <a:pt x="9404" y="21528"/>
                  </a:cubicBezTo>
                  <a:cubicBezTo>
                    <a:pt x="9655" y="21185"/>
                    <a:pt x="9884" y="20843"/>
                    <a:pt x="10089" y="20478"/>
                  </a:cubicBezTo>
                  <a:cubicBezTo>
                    <a:pt x="10842" y="19131"/>
                    <a:pt x="11573" y="17784"/>
                    <a:pt x="12326" y="16438"/>
                  </a:cubicBezTo>
                  <a:cubicBezTo>
                    <a:pt x="12417" y="16278"/>
                    <a:pt x="12531" y="16118"/>
                    <a:pt x="12668" y="15913"/>
                  </a:cubicBezTo>
                  <a:cubicBezTo>
                    <a:pt x="12919" y="16027"/>
                    <a:pt x="13125" y="16118"/>
                    <a:pt x="13330" y="16232"/>
                  </a:cubicBezTo>
                  <a:cubicBezTo>
                    <a:pt x="14357" y="16826"/>
                    <a:pt x="15339" y="17465"/>
                    <a:pt x="16366" y="18013"/>
                  </a:cubicBezTo>
                  <a:cubicBezTo>
                    <a:pt x="17028" y="18355"/>
                    <a:pt x="17736" y="18606"/>
                    <a:pt x="18420" y="18880"/>
                  </a:cubicBezTo>
                  <a:cubicBezTo>
                    <a:pt x="18580" y="18926"/>
                    <a:pt x="18740" y="18948"/>
                    <a:pt x="18900" y="18948"/>
                  </a:cubicBezTo>
                  <a:cubicBezTo>
                    <a:pt x="19265" y="18926"/>
                    <a:pt x="19493" y="18674"/>
                    <a:pt x="19448" y="18286"/>
                  </a:cubicBezTo>
                  <a:cubicBezTo>
                    <a:pt x="19425" y="18150"/>
                    <a:pt x="19356" y="17990"/>
                    <a:pt x="19288" y="17853"/>
                  </a:cubicBezTo>
                  <a:cubicBezTo>
                    <a:pt x="18649" y="16780"/>
                    <a:pt x="18032" y="15730"/>
                    <a:pt x="17393" y="14657"/>
                  </a:cubicBezTo>
                  <a:cubicBezTo>
                    <a:pt x="16914" y="13881"/>
                    <a:pt x="16435" y="13082"/>
                    <a:pt x="15887" y="12215"/>
                  </a:cubicBezTo>
                  <a:cubicBezTo>
                    <a:pt x="16366" y="12010"/>
                    <a:pt x="16731" y="11850"/>
                    <a:pt x="17097" y="11690"/>
                  </a:cubicBezTo>
                  <a:cubicBezTo>
                    <a:pt x="17530" y="11507"/>
                    <a:pt x="17941" y="11325"/>
                    <a:pt x="18375" y="11142"/>
                  </a:cubicBezTo>
                  <a:cubicBezTo>
                    <a:pt x="19014" y="10868"/>
                    <a:pt x="19676" y="10594"/>
                    <a:pt x="20315" y="10320"/>
                  </a:cubicBezTo>
                  <a:cubicBezTo>
                    <a:pt x="20429" y="10275"/>
                    <a:pt x="20566" y="10252"/>
                    <a:pt x="20657" y="10161"/>
                  </a:cubicBezTo>
                  <a:cubicBezTo>
                    <a:pt x="20771" y="10024"/>
                    <a:pt x="20931" y="9864"/>
                    <a:pt x="20954" y="9681"/>
                  </a:cubicBezTo>
                  <a:cubicBezTo>
                    <a:pt x="21000" y="9453"/>
                    <a:pt x="20817" y="9270"/>
                    <a:pt x="20589" y="9179"/>
                  </a:cubicBezTo>
                  <a:cubicBezTo>
                    <a:pt x="20383" y="9111"/>
                    <a:pt x="20178" y="9042"/>
                    <a:pt x="19950" y="8997"/>
                  </a:cubicBezTo>
                  <a:cubicBezTo>
                    <a:pt x="18717" y="8837"/>
                    <a:pt x="17485" y="8677"/>
                    <a:pt x="16229" y="8517"/>
                  </a:cubicBezTo>
                  <a:cubicBezTo>
                    <a:pt x="15955" y="8494"/>
                    <a:pt x="15704" y="8426"/>
                    <a:pt x="15407" y="8380"/>
                  </a:cubicBezTo>
                  <a:cubicBezTo>
                    <a:pt x="15430" y="8243"/>
                    <a:pt x="15453" y="8152"/>
                    <a:pt x="15476" y="8084"/>
                  </a:cubicBezTo>
                  <a:cubicBezTo>
                    <a:pt x="16115" y="6372"/>
                    <a:pt x="16754" y="4637"/>
                    <a:pt x="17393" y="2925"/>
                  </a:cubicBezTo>
                  <a:cubicBezTo>
                    <a:pt x="17439" y="2811"/>
                    <a:pt x="17485" y="2697"/>
                    <a:pt x="17553" y="2606"/>
                  </a:cubicBezTo>
                  <a:cubicBezTo>
                    <a:pt x="17758" y="2354"/>
                    <a:pt x="17781" y="2149"/>
                    <a:pt x="17553" y="1898"/>
                  </a:cubicBezTo>
                  <a:cubicBezTo>
                    <a:pt x="17402" y="1734"/>
                    <a:pt x="17260" y="1651"/>
                    <a:pt x="17101" y="1651"/>
                  </a:cubicBezTo>
                  <a:cubicBezTo>
                    <a:pt x="16995" y="1651"/>
                    <a:pt x="16882" y="1688"/>
                    <a:pt x="16754" y="1761"/>
                  </a:cubicBezTo>
                  <a:cubicBezTo>
                    <a:pt x="16572" y="1852"/>
                    <a:pt x="16412" y="1989"/>
                    <a:pt x="16252" y="2103"/>
                  </a:cubicBezTo>
                  <a:cubicBezTo>
                    <a:pt x="14997" y="3108"/>
                    <a:pt x="13741" y="4112"/>
                    <a:pt x="12486" y="5139"/>
                  </a:cubicBezTo>
                  <a:cubicBezTo>
                    <a:pt x="12006" y="5550"/>
                    <a:pt x="11573" y="5984"/>
                    <a:pt x="11071" y="6463"/>
                  </a:cubicBezTo>
                  <a:cubicBezTo>
                    <a:pt x="10888" y="6143"/>
                    <a:pt x="10705" y="5870"/>
                    <a:pt x="10568" y="5573"/>
                  </a:cubicBezTo>
                  <a:cubicBezTo>
                    <a:pt x="9838" y="3907"/>
                    <a:pt x="9085" y="2240"/>
                    <a:pt x="8354" y="597"/>
                  </a:cubicBezTo>
                  <a:cubicBezTo>
                    <a:pt x="8286" y="460"/>
                    <a:pt x="8240" y="300"/>
                    <a:pt x="8149" y="232"/>
                  </a:cubicBezTo>
                  <a:cubicBezTo>
                    <a:pt x="8022" y="126"/>
                    <a:pt x="7856" y="1"/>
                    <a:pt x="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50"/>
            <p:cNvSpPr/>
            <p:nvPr/>
          </p:nvSpPr>
          <p:spPr>
            <a:xfrm>
              <a:off x="7306313" y="1666600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50"/>
            <p:cNvSpPr/>
            <p:nvPr/>
          </p:nvSpPr>
          <p:spPr>
            <a:xfrm>
              <a:off x="1663525" y="2607575"/>
              <a:ext cx="196325" cy="205975"/>
            </a:xfrm>
            <a:custGeom>
              <a:avLst/>
              <a:gdLst/>
              <a:ahLst/>
              <a:cxnLst/>
              <a:rect l="l" t="t" r="r" b="b"/>
              <a:pathLst>
                <a:path w="7853" h="8239" extrusionOk="0">
                  <a:moveTo>
                    <a:pt x="3212" y="1"/>
                  </a:moveTo>
                  <a:cubicBezTo>
                    <a:pt x="3169" y="1"/>
                    <a:pt x="3125" y="2"/>
                    <a:pt x="3082" y="4"/>
                  </a:cubicBezTo>
                  <a:cubicBezTo>
                    <a:pt x="1963" y="49"/>
                    <a:pt x="868" y="574"/>
                    <a:pt x="320" y="1579"/>
                  </a:cubicBezTo>
                  <a:cubicBezTo>
                    <a:pt x="211" y="1797"/>
                    <a:pt x="390" y="1995"/>
                    <a:pt x="580" y="1995"/>
                  </a:cubicBezTo>
                  <a:cubicBezTo>
                    <a:pt x="668" y="1995"/>
                    <a:pt x="758" y="1953"/>
                    <a:pt x="822" y="1852"/>
                  </a:cubicBezTo>
                  <a:cubicBezTo>
                    <a:pt x="1256" y="1236"/>
                    <a:pt x="1986" y="825"/>
                    <a:pt x="2740" y="757"/>
                  </a:cubicBezTo>
                  <a:cubicBezTo>
                    <a:pt x="2834" y="745"/>
                    <a:pt x="2927" y="739"/>
                    <a:pt x="3020" y="739"/>
                  </a:cubicBezTo>
                  <a:cubicBezTo>
                    <a:pt x="3645" y="739"/>
                    <a:pt x="4228" y="998"/>
                    <a:pt x="4725" y="1396"/>
                  </a:cubicBezTo>
                  <a:cubicBezTo>
                    <a:pt x="5844" y="2286"/>
                    <a:pt x="6346" y="3998"/>
                    <a:pt x="5889" y="5345"/>
                  </a:cubicBezTo>
                  <a:cubicBezTo>
                    <a:pt x="5560" y="6259"/>
                    <a:pt x="4631" y="6938"/>
                    <a:pt x="3664" y="6938"/>
                  </a:cubicBezTo>
                  <a:cubicBezTo>
                    <a:pt x="3424" y="6938"/>
                    <a:pt x="3181" y="6896"/>
                    <a:pt x="2945" y="6806"/>
                  </a:cubicBezTo>
                  <a:cubicBezTo>
                    <a:pt x="1941" y="6418"/>
                    <a:pt x="1621" y="5094"/>
                    <a:pt x="2169" y="4272"/>
                  </a:cubicBezTo>
                  <a:cubicBezTo>
                    <a:pt x="2356" y="3975"/>
                    <a:pt x="2757" y="3732"/>
                    <a:pt x="3145" y="3732"/>
                  </a:cubicBezTo>
                  <a:cubicBezTo>
                    <a:pt x="3324" y="3732"/>
                    <a:pt x="3501" y="3784"/>
                    <a:pt x="3653" y="3907"/>
                  </a:cubicBezTo>
                  <a:cubicBezTo>
                    <a:pt x="3835" y="4067"/>
                    <a:pt x="3858" y="4249"/>
                    <a:pt x="3790" y="4455"/>
                  </a:cubicBezTo>
                  <a:cubicBezTo>
                    <a:pt x="3767" y="4523"/>
                    <a:pt x="3721" y="4637"/>
                    <a:pt x="3675" y="4706"/>
                  </a:cubicBezTo>
                  <a:cubicBezTo>
                    <a:pt x="3607" y="4774"/>
                    <a:pt x="3584" y="4797"/>
                    <a:pt x="3493" y="4797"/>
                  </a:cubicBezTo>
                  <a:cubicBezTo>
                    <a:pt x="2708" y="4819"/>
                    <a:pt x="2694" y="6008"/>
                    <a:pt x="3450" y="6008"/>
                  </a:cubicBezTo>
                  <a:cubicBezTo>
                    <a:pt x="3464" y="6008"/>
                    <a:pt x="3478" y="6007"/>
                    <a:pt x="3493" y="6007"/>
                  </a:cubicBezTo>
                  <a:cubicBezTo>
                    <a:pt x="4451" y="5984"/>
                    <a:pt x="5091" y="5071"/>
                    <a:pt x="5022" y="4135"/>
                  </a:cubicBezTo>
                  <a:cubicBezTo>
                    <a:pt x="4935" y="3138"/>
                    <a:pt x="4026" y="2532"/>
                    <a:pt x="3074" y="2532"/>
                  </a:cubicBezTo>
                  <a:cubicBezTo>
                    <a:pt x="3024" y="2532"/>
                    <a:pt x="2973" y="2534"/>
                    <a:pt x="2922" y="2537"/>
                  </a:cubicBezTo>
                  <a:cubicBezTo>
                    <a:pt x="777" y="2720"/>
                    <a:pt x="1" y="5253"/>
                    <a:pt x="1073" y="6920"/>
                  </a:cubicBezTo>
                  <a:cubicBezTo>
                    <a:pt x="1672" y="7824"/>
                    <a:pt x="2652" y="8239"/>
                    <a:pt x="3655" y="8239"/>
                  </a:cubicBezTo>
                  <a:cubicBezTo>
                    <a:pt x="4601" y="8239"/>
                    <a:pt x="5568" y="7870"/>
                    <a:pt x="6255" y="7194"/>
                  </a:cubicBezTo>
                  <a:cubicBezTo>
                    <a:pt x="7852" y="5596"/>
                    <a:pt x="7624" y="2857"/>
                    <a:pt x="6095" y="1305"/>
                  </a:cubicBezTo>
                  <a:cubicBezTo>
                    <a:pt x="5349" y="537"/>
                    <a:pt x="4287" y="1"/>
                    <a:pt x="3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63" name="Google Shape;863;p50"/>
          <p:cNvGrpSpPr/>
          <p:nvPr/>
        </p:nvGrpSpPr>
        <p:grpSpPr>
          <a:xfrm>
            <a:off x="7178775" y="2489950"/>
            <a:ext cx="639150" cy="801775"/>
            <a:chOff x="5125000" y="2647775"/>
            <a:chExt cx="639150" cy="801775"/>
          </a:xfrm>
        </p:grpSpPr>
        <p:sp>
          <p:nvSpPr>
            <p:cNvPr id="864" name="Google Shape;864;p50"/>
            <p:cNvSpPr/>
            <p:nvPr/>
          </p:nvSpPr>
          <p:spPr>
            <a:xfrm>
              <a:off x="5125000" y="2647775"/>
              <a:ext cx="639150" cy="801775"/>
            </a:xfrm>
            <a:custGeom>
              <a:avLst/>
              <a:gdLst/>
              <a:ahLst/>
              <a:cxnLst/>
              <a:rect l="l" t="t" r="r" b="b"/>
              <a:pathLst>
                <a:path w="25566" h="32071" extrusionOk="0">
                  <a:moveTo>
                    <a:pt x="11551" y="2671"/>
                  </a:moveTo>
                  <a:cubicBezTo>
                    <a:pt x="12121" y="6643"/>
                    <a:pt x="12783" y="10478"/>
                    <a:pt x="13422" y="14289"/>
                  </a:cubicBezTo>
                  <a:cubicBezTo>
                    <a:pt x="14038" y="18101"/>
                    <a:pt x="15043" y="21867"/>
                    <a:pt x="15887" y="25679"/>
                  </a:cubicBezTo>
                  <a:cubicBezTo>
                    <a:pt x="16572" y="25474"/>
                    <a:pt x="16960" y="25086"/>
                    <a:pt x="17051" y="24515"/>
                  </a:cubicBezTo>
                  <a:cubicBezTo>
                    <a:pt x="17166" y="23762"/>
                    <a:pt x="17280" y="22986"/>
                    <a:pt x="17166" y="22278"/>
                  </a:cubicBezTo>
                  <a:cubicBezTo>
                    <a:pt x="16823" y="20087"/>
                    <a:pt x="16389" y="17896"/>
                    <a:pt x="15933" y="15727"/>
                  </a:cubicBezTo>
                  <a:cubicBezTo>
                    <a:pt x="15476" y="13605"/>
                    <a:pt x="14929" y="11482"/>
                    <a:pt x="14449" y="9359"/>
                  </a:cubicBezTo>
                  <a:cubicBezTo>
                    <a:pt x="14084" y="7693"/>
                    <a:pt x="13810" y="6004"/>
                    <a:pt x="13422" y="4360"/>
                  </a:cubicBezTo>
                  <a:cubicBezTo>
                    <a:pt x="13262" y="3676"/>
                    <a:pt x="12920" y="3036"/>
                    <a:pt x="12646" y="2329"/>
                  </a:cubicBezTo>
                  <a:cubicBezTo>
                    <a:pt x="12235" y="2443"/>
                    <a:pt x="11939" y="2557"/>
                    <a:pt x="11551" y="2671"/>
                  </a:cubicBezTo>
                  <a:close/>
                  <a:moveTo>
                    <a:pt x="6963" y="3927"/>
                  </a:moveTo>
                  <a:cubicBezTo>
                    <a:pt x="7259" y="6255"/>
                    <a:pt x="7488" y="8423"/>
                    <a:pt x="7853" y="10592"/>
                  </a:cubicBezTo>
                  <a:cubicBezTo>
                    <a:pt x="8127" y="12418"/>
                    <a:pt x="8560" y="14244"/>
                    <a:pt x="8948" y="16070"/>
                  </a:cubicBezTo>
                  <a:cubicBezTo>
                    <a:pt x="8994" y="16366"/>
                    <a:pt x="9085" y="16640"/>
                    <a:pt x="9131" y="16937"/>
                  </a:cubicBezTo>
                  <a:cubicBezTo>
                    <a:pt x="9702" y="19950"/>
                    <a:pt x="10660" y="22826"/>
                    <a:pt x="12441" y="25360"/>
                  </a:cubicBezTo>
                  <a:cubicBezTo>
                    <a:pt x="12920" y="26044"/>
                    <a:pt x="13765" y="26364"/>
                    <a:pt x="14518" y="26136"/>
                  </a:cubicBezTo>
                  <a:cubicBezTo>
                    <a:pt x="14860" y="26022"/>
                    <a:pt x="15088" y="25839"/>
                    <a:pt x="15020" y="25428"/>
                  </a:cubicBezTo>
                  <a:cubicBezTo>
                    <a:pt x="14974" y="25200"/>
                    <a:pt x="14974" y="24972"/>
                    <a:pt x="14929" y="24743"/>
                  </a:cubicBezTo>
                  <a:cubicBezTo>
                    <a:pt x="14700" y="23579"/>
                    <a:pt x="14427" y="22438"/>
                    <a:pt x="14267" y="21274"/>
                  </a:cubicBezTo>
                  <a:cubicBezTo>
                    <a:pt x="13947" y="19037"/>
                    <a:pt x="13514" y="16823"/>
                    <a:pt x="12829" y="14677"/>
                  </a:cubicBezTo>
                  <a:cubicBezTo>
                    <a:pt x="12760" y="14449"/>
                    <a:pt x="12692" y="14221"/>
                    <a:pt x="12715" y="13993"/>
                  </a:cubicBezTo>
                  <a:cubicBezTo>
                    <a:pt x="12829" y="12372"/>
                    <a:pt x="12235" y="10843"/>
                    <a:pt x="12053" y="9268"/>
                  </a:cubicBezTo>
                  <a:cubicBezTo>
                    <a:pt x="11824" y="7465"/>
                    <a:pt x="11436" y="5707"/>
                    <a:pt x="11094" y="3927"/>
                  </a:cubicBezTo>
                  <a:cubicBezTo>
                    <a:pt x="11048" y="3607"/>
                    <a:pt x="10957" y="3310"/>
                    <a:pt x="10866" y="2968"/>
                  </a:cubicBezTo>
                  <a:cubicBezTo>
                    <a:pt x="9451" y="2900"/>
                    <a:pt x="8309" y="3607"/>
                    <a:pt x="6963" y="3927"/>
                  </a:cubicBezTo>
                  <a:close/>
                  <a:moveTo>
                    <a:pt x="6917" y="31112"/>
                  </a:moveTo>
                  <a:cubicBezTo>
                    <a:pt x="7510" y="30952"/>
                    <a:pt x="8058" y="30838"/>
                    <a:pt x="8583" y="30701"/>
                  </a:cubicBezTo>
                  <a:cubicBezTo>
                    <a:pt x="9542" y="30472"/>
                    <a:pt x="10501" y="30221"/>
                    <a:pt x="11436" y="29993"/>
                  </a:cubicBezTo>
                  <a:cubicBezTo>
                    <a:pt x="11893" y="29879"/>
                    <a:pt x="12327" y="29788"/>
                    <a:pt x="12783" y="29651"/>
                  </a:cubicBezTo>
                  <a:cubicBezTo>
                    <a:pt x="15248" y="28898"/>
                    <a:pt x="17736" y="28167"/>
                    <a:pt x="20201" y="27391"/>
                  </a:cubicBezTo>
                  <a:cubicBezTo>
                    <a:pt x="21411" y="27003"/>
                    <a:pt x="22621" y="26592"/>
                    <a:pt x="23808" y="26090"/>
                  </a:cubicBezTo>
                  <a:cubicBezTo>
                    <a:pt x="24561" y="25770"/>
                    <a:pt x="24561" y="25633"/>
                    <a:pt x="24401" y="24857"/>
                  </a:cubicBezTo>
                  <a:cubicBezTo>
                    <a:pt x="24264" y="24264"/>
                    <a:pt x="24036" y="23671"/>
                    <a:pt x="23922" y="23077"/>
                  </a:cubicBezTo>
                  <a:cubicBezTo>
                    <a:pt x="23625" y="21479"/>
                    <a:pt x="23397" y="19904"/>
                    <a:pt x="23123" y="18307"/>
                  </a:cubicBezTo>
                  <a:cubicBezTo>
                    <a:pt x="23054" y="17987"/>
                    <a:pt x="22963" y="17690"/>
                    <a:pt x="22895" y="17348"/>
                  </a:cubicBezTo>
                  <a:cubicBezTo>
                    <a:pt x="22438" y="17234"/>
                    <a:pt x="22050" y="17074"/>
                    <a:pt x="21616" y="17006"/>
                  </a:cubicBezTo>
                  <a:cubicBezTo>
                    <a:pt x="20726" y="16891"/>
                    <a:pt x="20064" y="16435"/>
                    <a:pt x="19380" y="15887"/>
                  </a:cubicBezTo>
                  <a:cubicBezTo>
                    <a:pt x="17576" y="14449"/>
                    <a:pt x="17006" y="10729"/>
                    <a:pt x="19174" y="9222"/>
                  </a:cubicBezTo>
                  <a:cubicBezTo>
                    <a:pt x="19562" y="8948"/>
                    <a:pt x="19654" y="8560"/>
                    <a:pt x="19562" y="8104"/>
                  </a:cubicBezTo>
                  <a:cubicBezTo>
                    <a:pt x="19220" y="6369"/>
                    <a:pt x="18900" y="4611"/>
                    <a:pt x="18535" y="2900"/>
                  </a:cubicBezTo>
                  <a:cubicBezTo>
                    <a:pt x="18398" y="2260"/>
                    <a:pt x="18147" y="1644"/>
                    <a:pt x="17964" y="1005"/>
                  </a:cubicBezTo>
                  <a:cubicBezTo>
                    <a:pt x="16412" y="1416"/>
                    <a:pt x="14951" y="1827"/>
                    <a:pt x="13399" y="2238"/>
                  </a:cubicBezTo>
                  <a:cubicBezTo>
                    <a:pt x="13605" y="2717"/>
                    <a:pt x="13856" y="3128"/>
                    <a:pt x="13947" y="3561"/>
                  </a:cubicBezTo>
                  <a:cubicBezTo>
                    <a:pt x="14335" y="5296"/>
                    <a:pt x="14678" y="7054"/>
                    <a:pt x="15043" y="8811"/>
                  </a:cubicBezTo>
                  <a:cubicBezTo>
                    <a:pt x="15385" y="10500"/>
                    <a:pt x="15728" y="12212"/>
                    <a:pt x="16093" y="13901"/>
                  </a:cubicBezTo>
                  <a:cubicBezTo>
                    <a:pt x="16230" y="14495"/>
                    <a:pt x="16458" y="15088"/>
                    <a:pt x="16595" y="15682"/>
                  </a:cubicBezTo>
                  <a:cubicBezTo>
                    <a:pt x="16914" y="17120"/>
                    <a:pt x="17280" y="18558"/>
                    <a:pt x="17508" y="19996"/>
                  </a:cubicBezTo>
                  <a:cubicBezTo>
                    <a:pt x="17691" y="21342"/>
                    <a:pt x="17827" y="22735"/>
                    <a:pt x="17827" y="24104"/>
                  </a:cubicBezTo>
                  <a:cubicBezTo>
                    <a:pt x="17827" y="25200"/>
                    <a:pt x="17234" y="26044"/>
                    <a:pt x="16161" y="26410"/>
                  </a:cubicBezTo>
                  <a:cubicBezTo>
                    <a:pt x="15431" y="26638"/>
                    <a:pt x="14700" y="26866"/>
                    <a:pt x="13970" y="26935"/>
                  </a:cubicBezTo>
                  <a:cubicBezTo>
                    <a:pt x="13514" y="26980"/>
                    <a:pt x="13011" y="26775"/>
                    <a:pt x="12600" y="26547"/>
                  </a:cubicBezTo>
                  <a:cubicBezTo>
                    <a:pt x="11687" y="26044"/>
                    <a:pt x="11299" y="25063"/>
                    <a:pt x="10843" y="24241"/>
                  </a:cubicBezTo>
                  <a:cubicBezTo>
                    <a:pt x="9291" y="21342"/>
                    <a:pt x="8629" y="18147"/>
                    <a:pt x="7967" y="14974"/>
                  </a:cubicBezTo>
                  <a:cubicBezTo>
                    <a:pt x="7579" y="13125"/>
                    <a:pt x="7373" y="11254"/>
                    <a:pt x="7100" y="9359"/>
                  </a:cubicBezTo>
                  <a:cubicBezTo>
                    <a:pt x="6894" y="7944"/>
                    <a:pt x="6689" y="6529"/>
                    <a:pt x="6483" y="5114"/>
                  </a:cubicBezTo>
                  <a:cubicBezTo>
                    <a:pt x="6438" y="4794"/>
                    <a:pt x="6369" y="4497"/>
                    <a:pt x="6324" y="4132"/>
                  </a:cubicBezTo>
                  <a:cubicBezTo>
                    <a:pt x="4498" y="4680"/>
                    <a:pt x="2808" y="5182"/>
                    <a:pt x="1119" y="5684"/>
                  </a:cubicBezTo>
                  <a:cubicBezTo>
                    <a:pt x="1667" y="8515"/>
                    <a:pt x="2192" y="11299"/>
                    <a:pt x="2740" y="14130"/>
                  </a:cubicBezTo>
                  <a:cubicBezTo>
                    <a:pt x="3790" y="14175"/>
                    <a:pt x="4566" y="14746"/>
                    <a:pt x="5228" y="15431"/>
                  </a:cubicBezTo>
                  <a:cubicBezTo>
                    <a:pt x="6095" y="16298"/>
                    <a:pt x="6529" y="17394"/>
                    <a:pt x="6666" y="18603"/>
                  </a:cubicBezTo>
                  <a:cubicBezTo>
                    <a:pt x="6780" y="19630"/>
                    <a:pt x="6780" y="20635"/>
                    <a:pt x="6095" y="21525"/>
                  </a:cubicBezTo>
                  <a:cubicBezTo>
                    <a:pt x="5776" y="21959"/>
                    <a:pt x="5570" y="22484"/>
                    <a:pt x="5296" y="22963"/>
                  </a:cubicBezTo>
                  <a:cubicBezTo>
                    <a:pt x="5114" y="23260"/>
                    <a:pt x="5068" y="23511"/>
                    <a:pt x="5159" y="23876"/>
                  </a:cubicBezTo>
                  <a:cubicBezTo>
                    <a:pt x="5753" y="26227"/>
                    <a:pt x="6301" y="28578"/>
                    <a:pt x="6917" y="31112"/>
                  </a:cubicBezTo>
                  <a:close/>
                  <a:moveTo>
                    <a:pt x="1" y="4863"/>
                  </a:moveTo>
                  <a:cubicBezTo>
                    <a:pt x="2147" y="4611"/>
                    <a:pt x="3927" y="3949"/>
                    <a:pt x="5730" y="3402"/>
                  </a:cubicBezTo>
                  <a:cubicBezTo>
                    <a:pt x="7305" y="2922"/>
                    <a:pt x="8880" y="2489"/>
                    <a:pt x="10455" y="2078"/>
                  </a:cubicBezTo>
                  <a:cubicBezTo>
                    <a:pt x="12235" y="1598"/>
                    <a:pt x="13993" y="1096"/>
                    <a:pt x="15796" y="731"/>
                  </a:cubicBezTo>
                  <a:cubicBezTo>
                    <a:pt x="16732" y="526"/>
                    <a:pt x="17622" y="1"/>
                    <a:pt x="18763" y="252"/>
                  </a:cubicBezTo>
                  <a:cubicBezTo>
                    <a:pt x="19014" y="1210"/>
                    <a:pt x="19311" y="2215"/>
                    <a:pt x="19539" y="3242"/>
                  </a:cubicBezTo>
                  <a:cubicBezTo>
                    <a:pt x="19950" y="5045"/>
                    <a:pt x="20315" y="6894"/>
                    <a:pt x="20703" y="8720"/>
                  </a:cubicBezTo>
                  <a:cubicBezTo>
                    <a:pt x="20795" y="9108"/>
                    <a:pt x="20703" y="9359"/>
                    <a:pt x="20270" y="9542"/>
                  </a:cubicBezTo>
                  <a:cubicBezTo>
                    <a:pt x="19220" y="9998"/>
                    <a:pt x="18763" y="10843"/>
                    <a:pt x="18763" y="11961"/>
                  </a:cubicBezTo>
                  <a:cubicBezTo>
                    <a:pt x="18741" y="14244"/>
                    <a:pt x="19950" y="15704"/>
                    <a:pt x="22187" y="16184"/>
                  </a:cubicBezTo>
                  <a:cubicBezTo>
                    <a:pt x="23922" y="16549"/>
                    <a:pt x="23579" y="16275"/>
                    <a:pt x="23922" y="17919"/>
                  </a:cubicBezTo>
                  <a:cubicBezTo>
                    <a:pt x="24401" y="20155"/>
                    <a:pt x="24881" y="22415"/>
                    <a:pt x="25360" y="24652"/>
                  </a:cubicBezTo>
                  <a:cubicBezTo>
                    <a:pt x="25565" y="25679"/>
                    <a:pt x="25405" y="26113"/>
                    <a:pt x="24492" y="26706"/>
                  </a:cubicBezTo>
                  <a:cubicBezTo>
                    <a:pt x="24287" y="26843"/>
                    <a:pt x="24036" y="26980"/>
                    <a:pt x="23808" y="27049"/>
                  </a:cubicBezTo>
                  <a:cubicBezTo>
                    <a:pt x="22689" y="27437"/>
                    <a:pt x="21571" y="27802"/>
                    <a:pt x="20452" y="28144"/>
                  </a:cubicBezTo>
                  <a:cubicBezTo>
                    <a:pt x="18170" y="28852"/>
                    <a:pt x="15865" y="29559"/>
                    <a:pt x="13582" y="30244"/>
                  </a:cubicBezTo>
                  <a:cubicBezTo>
                    <a:pt x="12829" y="30472"/>
                    <a:pt x="12053" y="30655"/>
                    <a:pt x="11299" y="30838"/>
                  </a:cubicBezTo>
                  <a:cubicBezTo>
                    <a:pt x="10455" y="31066"/>
                    <a:pt x="9588" y="31317"/>
                    <a:pt x="8743" y="31522"/>
                  </a:cubicBezTo>
                  <a:cubicBezTo>
                    <a:pt x="8195" y="31682"/>
                    <a:pt x="7670" y="31865"/>
                    <a:pt x="7122" y="31933"/>
                  </a:cubicBezTo>
                  <a:cubicBezTo>
                    <a:pt x="6346" y="32070"/>
                    <a:pt x="5890" y="31728"/>
                    <a:pt x="5821" y="30975"/>
                  </a:cubicBezTo>
                  <a:cubicBezTo>
                    <a:pt x="5525" y="28669"/>
                    <a:pt x="4863" y="26432"/>
                    <a:pt x="4201" y="24195"/>
                  </a:cubicBezTo>
                  <a:cubicBezTo>
                    <a:pt x="3995" y="23442"/>
                    <a:pt x="4041" y="22872"/>
                    <a:pt x="4612" y="22324"/>
                  </a:cubicBezTo>
                  <a:cubicBezTo>
                    <a:pt x="6712" y="20338"/>
                    <a:pt x="5684" y="16526"/>
                    <a:pt x="3539" y="15225"/>
                  </a:cubicBezTo>
                  <a:cubicBezTo>
                    <a:pt x="3265" y="15043"/>
                    <a:pt x="2854" y="15020"/>
                    <a:pt x="2512" y="14974"/>
                  </a:cubicBezTo>
                  <a:cubicBezTo>
                    <a:pt x="1804" y="14883"/>
                    <a:pt x="1667" y="14791"/>
                    <a:pt x="1622" y="14084"/>
                  </a:cubicBezTo>
                  <a:cubicBezTo>
                    <a:pt x="1462" y="11573"/>
                    <a:pt x="868" y="9154"/>
                    <a:pt x="320" y="6734"/>
                  </a:cubicBezTo>
                  <a:cubicBezTo>
                    <a:pt x="184" y="6141"/>
                    <a:pt x="115" y="5547"/>
                    <a:pt x="1" y="48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50"/>
            <p:cNvSpPr/>
            <p:nvPr/>
          </p:nvSpPr>
          <p:spPr>
            <a:xfrm>
              <a:off x="5358975" y="2983300"/>
              <a:ext cx="68500" cy="74225"/>
            </a:xfrm>
            <a:custGeom>
              <a:avLst/>
              <a:gdLst/>
              <a:ahLst/>
              <a:cxnLst/>
              <a:rect l="l" t="t" r="r" b="b"/>
              <a:pathLst>
                <a:path w="2740" h="2969" extrusionOk="0">
                  <a:moveTo>
                    <a:pt x="1370" y="2968"/>
                  </a:moveTo>
                  <a:cubicBezTo>
                    <a:pt x="548" y="2968"/>
                    <a:pt x="0" y="2283"/>
                    <a:pt x="46" y="1348"/>
                  </a:cubicBezTo>
                  <a:cubicBezTo>
                    <a:pt x="69" y="526"/>
                    <a:pt x="571" y="1"/>
                    <a:pt x="1301" y="24"/>
                  </a:cubicBezTo>
                  <a:cubicBezTo>
                    <a:pt x="1940" y="24"/>
                    <a:pt x="2694" y="937"/>
                    <a:pt x="2717" y="1690"/>
                  </a:cubicBezTo>
                  <a:cubicBezTo>
                    <a:pt x="2739" y="2352"/>
                    <a:pt x="2077" y="2968"/>
                    <a:pt x="1370" y="29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66" name="Google Shape;866;p50"/>
          <p:cNvGrpSpPr/>
          <p:nvPr/>
        </p:nvGrpSpPr>
        <p:grpSpPr>
          <a:xfrm rot="-9499396">
            <a:off x="-2257302" y="-170735"/>
            <a:ext cx="4354193" cy="1419830"/>
            <a:chOff x="4477625" y="1474000"/>
            <a:chExt cx="1382775" cy="450900"/>
          </a:xfrm>
        </p:grpSpPr>
        <p:sp>
          <p:nvSpPr>
            <p:cNvPr id="867" name="Google Shape;867;p50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extrusionOk="0">
                  <a:moveTo>
                    <a:pt x="1291" y="1"/>
                  </a:moveTo>
                  <a:lnTo>
                    <a:pt x="1" y="4711"/>
                  </a:lnTo>
                  <a:lnTo>
                    <a:pt x="48626" y="18018"/>
                  </a:lnTo>
                  <a:lnTo>
                    <a:pt x="49915" y="13307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50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fill="none" extrusionOk="0">
                  <a:moveTo>
                    <a:pt x="49915" y="13307"/>
                  </a:moveTo>
                  <a:lnTo>
                    <a:pt x="48626" y="18018"/>
                  </a:lnTo>
                  <a:lnTo>
                    <a:pt x="1" y="4711"/>
                  </a:lnTo>
                  <a:lnTo>
                    <a:pt x="1291" y="1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50"/>
            <p:cNvSpPr/>
            <p:nvPr/>
          </p:nvSpPr>
          <p:spPr>
            <a:xfrm>
              <a:off x="4610925" y="1554250"/>
              <a:ext cx="1227550" cy="370650"/>
            </a:xfrm>
            <a:custGeom>
              <a:avLst/>
              <a:gdLst/>
              <a:ahLst/>
              <a:cxnLst/>
              <a:rect l="l" t="t" r="r" b="b"/>
              <a:pathLst>
                <a:path w="49102" h="14826" fill="none" extrusionOk="0">
                  <a:moveTo>
                    <a:pt x="49101" y="13324"/>
                  </a:moveTo>
                  <a:lnTo>
                    <a:pt x="48690" y="14826"/>
                  </a:lnTo>
                  <a:lnTo>
                    <a:pt x="0" y="1501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50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extrusionOk="0">
                  <a:moveTo>
                    <a:pt x="411" y="0"/>
                  </a:moveTo>
                  <a:lnTo>
                    <a:pt x="0" y="1502"/>
                  </a:lnTo>
                  <a:lnTo>
                    <a:pt x="48690" y="14826"/>
                  </a:lnTo>
                  <a:lnTo>
                    <a:pt x="49101" y="1332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50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fill="none" extrusionOk="0">
                  <a:moveTo>
                    <a:pt x="49101" y="13325"/>
                  </a:moveTo>
                  <a:lnTo>
                    <a:pt x="48690" y="14826"/>
                  </a:lnTo>
                  <a:lnTo>
                    <a:pt x="0" y="1502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50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extrusionOk="0">
                  <a:moveTo>
                    <a:pt x="6618" y="0"/>
                  </a:moveTo>
                  <a:lnTo>
                    <a:pt x="1" y="633"/>
                  </a:lnTo>
                  <a:lnTo>
                    <a:pt x="5329" y="4711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50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fill="none" extrusionOk="0">
                  <a:moveTo>
                    <a:pt x="5329" y="4711"/>
                  </a:moveTo>
                  <a:lnTo>
                    <a:pt x="1" y="633"/>
                  </a:lnTo>
                  <a:lnTo>
                    <a:pt x="6618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50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extrusionOk="0">
                  <a:moveTo>
                    <a:pt x="6618" y="1"/>
                  </a:moveTo>
                  <a:lnTo>
                    <a:pt x="3530" y="295"/>
                  </a:lnTo>
                  <a:lnTo>
                    <a:pt x="1" y="632"/>
                  </a:lnTo>
                  <a:lnTo>
                    <a:pt x="3052" y="2969"/>
                  </a:lnTo>
                  <a:lnTo>
                    <a:pt x="5330" y="4711"/>
                  </a:lnTo>
                  <a:lnTo>
                    <a:pt x="7324" y="4387"/>
                  </a:lnTo>
                  <a:lnTo>
                    <a:pt x="5741" y="3209"/>
                  </a:lnTo>
                  <a:lnTo>
                    <a:pt x="7967" y="2812"/>
                  </a:lnTo>
                  <a:lnTo>
                    <a:pt x="6233" y="1381"/>
                  </a:lnTo>
                  <a:lnTo>
                    <a:pt x="8319" y="1128"/>
                  </a:lnTo>
                  <a:lnTo>
                    <a:pt x="6618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50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fill="none" extrusionOk="0">
                  <a:moveTo>
                    <a:pt x="6618" y="1"/>
                  </a:moveTo>
                  <a:lnTo>
                    <a:pt x="8319" y="1128"/>
                  </a:lnTo>
                  <a:lnTo>
                    <a:pt x="6233" y="1381"/>
                  </a:lnTo>
                  <a:lnTo>
                    <a:pt x="7967" y="2812"/>
                  </a:lnTo>
                  <a:lnTo>
                    <a:pt x="5741" y="3209"/>
                  </a:lnTo>
                  <a:lnTo>
                    <a:pt x="7324" y="4387"/>
                  </a:lnTo>
                  <a:lnTo>
                    <a:pt x="5330" y="4711"/>
                  </a:lnTo>
                  <a:lnTo>
                    <a:pt x="3052" y="2969"/>
                  </a:lnTo>
                  <a:lnTo>
                    <a:pt x="1" y="632"/>
                  </a:lnTo>
                  <a:lnTo>
                    <a:pt x="3530" y="29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50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extrusionOk="0">
                  <a:moveTo>
                    <a:pt x="3530" y="0"/>
                  </a:moveTo>
                  <a:lnTo>
                    <a:pt x="1" y="337"/>
                  </a:lnTo>
                  <a:lnTo>
                    <a:pt x="3052" y="2674"/>
                  </a:lnTo>
                  <a:cubicBezTo>
                    <a:pt x="3630" y="2188"/>
                    <a:pt x="3800" y="1327"/>
                    <a:pt x="3686" y="571"/>
                  </a:cubicBezTo>
                  <a:cubicBezTo>
                    <a:pt x="3655" y="376"/>
                    <a:pt x="3609" y="184"/>
                    <a:pt x="3530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50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fill="none" extrusionOk="0">
                  <a:moveTo>
                    <a:pt x="3530" y="0"/>
                  </a:moveTo>
                  <a:cubicBezTo>
                    <a:pt x="3609" y="184"/>
                    <a:pt x="3655" y="376"/>
                    <a:pt x="3686" y="571"/>
                  </a:cubicBezTo>
                  <a:cubicBezTo>
                    <a:pt x="3800" y="1327"/>
                    <a:pt x="3630" y="2188"/>
                    <a:pt x="3052" y="2674"/>
                  </a:cubicBezTo>
                  <a:lnTo>
                    <a:pt x="1" y="337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23088" y="1478673"/>
            <a:ext cx="6324600" cy="1915907"/>
          </a:xfrm>
          <a:prstGeom prst="rect">
            <a:avLst/>
          </a:prstGeom>
          <a:noFill/>
        </p:spPr>
        <p:txBody>
          <a:bodyPr wrap="square" lIns="68546" tIns="34289" rIns="68546" bIns="34289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Thöïc</a:t>
            </a:r>
            <a:r>
              <a:rPr lang="en-US" sz="6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haønh</a:t>
            </a:r>
            <a:r>
              <a:rPr lang="en-US" sz="6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luyeän</a:t>
            </a:r>
            <a:r>
              <a:rPr lang="en-US" sz="6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taäp</a:t>
            </a:r>
            <a:endParaRPr lang="en-US" sz="6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72488" r="10094" b="8357"/>
          <a:stretch>
            <a:fillRect/>
          </a:stretch>
        </p:blipFill>
        <p:spPr>
          <a:xfrm>
            <a:off x="-99436" y="-210448"/>
            <a:ext cx="9306498" cy="5409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145427" y="405367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2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7362" y="402548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8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7362" y="105373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1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5427" y="105373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7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106" y="716182"/>
            <a:ext cx="491272" cy="623246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3600" b="1" kern="120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+</a:t>
            </a:r>
            <a:endParaRPr lang="vi-VN" sz="36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145447" y="1700325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655664" y="1729329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5424" y="1729329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92398" y="405367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4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04333" y="402548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8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04333" y="105373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6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92398" y="105373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3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59077" y="716182"/>
            <a:ext cx="491272" cy="623246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3600" b="1" kern="1200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-</a:t>
            </a:r>
            <a:endParaRPr lang="vi-VN" sz="36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092418" y="1700325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602635" y="1729329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92395" y="1729329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7001" y="405367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4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578936" y="402548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0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578936" y="105373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0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067001" y="105373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5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33680" y="716182"/>
            <a:ext cx="491272" cy="623246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3600" b="1" kern="120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+</a:t>
            </a:r>
            <a:endParaRPr lang="vi-VN" sz="36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7067021" y="1700325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577238" y="1729329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66998" y="1729329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98827" y="2890001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6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610762" y="288718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4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10762" y="3538366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2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98827" y="3538366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3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5506" y="3200816"/>
            <a:ext cx="491272" cy="623246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3600" b="1" kern="120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+</a:t>
            </a:r>
            <a:endParaRPr lang="vi-VN" sz="3600" b="1" kern="120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1098847" y="4184959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609064" y="4213963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6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98824" y="4213963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045798" y="2890001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9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557733" y="288718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5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557733" y="3538366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3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045798" y="3538366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4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12477" y="3200816"/>
            <a:ext cx="491272" cy="623246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3600" b="1" kern="1200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-</a:t>
            </a:r>
            <a:endParaRPr lang="vi-VN" sz="36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4045818" y="4184959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556035" y="4213963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045795" y="4213963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020401" y="2890001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7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32336" y="2887182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0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532336" y="3538366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002060"/>
                </a:solidFill>
                <a:latin typeface="VNI-Avo" pitchFamily="2" charset="0"/>
              </a:rPr>
              <a:t>0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020401" y="3538366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 smtClean="0">
                <a:solidFill>
                  <a:srgbClr val="002060"/>
                </a:solidFill>
                <a:latin typeface="VNI-Avo" pitchFamily="2" charset="0"/>
              </a:rPr>
              <a:t>6</a:t>
            </a:r>
            <a:endParaRPr lang="vi-VN" sz="5025" b="1" kern="1200" dirty="0">
              <a:solidFill>
                <a:srgbClr val="00206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87080" y="3200816"/>
            <a:ext cx="491272" cy="623246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algn="ctr" defTabSz="685165">
              <a:buClrTx/>
            </a:pPr>
            <a:r>
              <a:rPr lang="en-US" sz="3600" b="1" kern="1200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-</a:t>
            </a:r>
            <a:endParaRPr lang="vi-VN" sz="36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020421" y="4184959"/>
            <a:ext cx="97557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7530638" y="4213963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020398" y="4213963"/>
            <a:ext cx="463640" cy="6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165">
              <a:buClrTx/>
            </a:pPr>
            <a:r>
              <a:rPr lang="en-US" sz="5025" b="1" kern="1200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vi-VN" sz="5025" b="1" kern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9" grpId="0"/>
      <p:bldP spid="30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1;p82"/>
          <p:cNvSpPr/>
          <p:nvPr/>
        </p:nvSpPr>
        <p:spPr>
          <a:xfrm>
            <a:off x="382772" y="1254643"/>
            <a:ext cx="7697972" cy="3104706"/>
          </a:xfrm>
          <a:custGeom>
            <a:avLst/>
            <a:gdLst/>
            <a:ahLst/>
            <a:cxnLst/>
            <a:rect l="l" t="t" r="r" b="b"/>
            <a:pathLst>
              <a:path w="114655" h="16140" extrusionOk="0">
                <a:moveTo>
                  <a:pt x="68577" y="1"/>
                </a:moveTo>
                <a:cubicBezTo>
                  <a:pt x="68196" y="1"/>
                  <a:pt x="67815" y="1"/>
                  <a:pt x="67433" y="1"/>
                </a:cubicBezTo>
                <a:cubicBezTo>
                  <a:pt x="49144" y="1"/>
                  <a:pt x="30856" y="45"/>
                  <a:pt x="12567" y="80"/>
                </a:cubicBezTo>
                <a:cubicBezTo>
                  <a:pt x="9010" y="83"/>
                  <a:pt x="5449" y="107"/>
                  <a:pt x="1892" y="134"/>
                </a:cubicBezTo>
                <a:cubicBezTo>
                  <a:pt x="1883" y="134"/>
                  <a:pt x="1874" y="134"/>
                  <a:pt x="1865" y="134"/>
                </a:cubicBezTo>
                <a:cubicBezTo>
                  <a:pt x="1745" y="134"/>
                  <a:pt x="1620" y="130"/>
                  <a:pt x="1495" y="130"/>
                </a:cubicBezTo>
                <a:cubicBezTo>
                  <a:pt x="1087" y="130"/>
                  <a:pt x="687" y="182"/>
                  <a:pt x="501" y="631"/>
                </a:cubicBezTo>
                <a:cubicBezTo>
                  <a:pt x="254" y="1221"/>
                  <a:pt x="878" y="1375"/>
                  <a:pt x="1214" y="1670"/>
                </a:cubicBezTo>
                <a:cubicBezTo>
                  <a:pt x="3554" y="3712"/>
                  <a:pt x="5891" y="5758"/>
                  <a:pt x="8307" y="7875"/>
                </a:cubicBezTo>
                <a:cubicBezTo>
                  <a:pt x="7817" y="8307"/>
                  <a:pt x="7368" y="8715"/>
                  <a:pt x="6902" y="9106"/>
                </a:cubicBezTo>
                <a:cubicBezTo>
                  <a:pt x="5048" y="10651"/>
                  <a:pt x="3191" y="12190"/>
                  <a:pt x="1337" y="13735"/>
                </a:cubicBezTo>
                <a:cubicBezTo>
                  <a:pt x="1046" y="13979"/>
                  <a:pt x="707" y="14194"/>
                  <a:pt x="498" y="14489"/>
                </a:cubicBezTo>
                <a:cubicBezTo>
                  <a:pt x="234" y="14859"/>
                  <a:pt x="1" y="15312"/>
                  <a:pt x="203" y="15764"/>
                </a:cubicBezTo>
                <a:cubicBezTo>
                  <a:pt x="352" y="16099"/>
                  <a:pt x="658" y="16131"/>
                  <a:pt x="972" y="16131"/>
                </a:cubicBezTo>
                <a:cubicBezTo>
                  <a:pt x="1046" y="16131"/>
                  <a:pt x="1119" y="16129"/>
                  <a:pt x="1192" y="16129"/>
                </a:cubicBezTo>
                <a:cubicBezTo>
                  <a:pt x="1251" y="16129"/>
                  <a:pt x="1309" y="16130"/>
                  <a:pt x="1365" y="16134"/>
                </a:cubicBezTo>
                <a:cubicBezTo>
                  <a:pt x="1443" y="16138"/>
                  <a:pt x="1521" y="16140"/>
                  <a:pt x="1599" y="16140"/>
                </a:cubicBezTo>
                <a:cubicBezTo>
                  <a:pt x="1764" y="16140"/>
                  <a:pt x="1929" y="16133"/>
                  <a:pt x="2095" y="16131"/>
                </a:cubicBezTo>
                <a:cubicBezTo>
                  <a:pt x="19067" y="16038"/>
                  <a:pt x="36037" y="15874"/>
                  <a:pt x="53006" y="15874"/>
                </a:cubicBezTo>
                <a:cubicBezTo>
                  <a:pt x="53202" y="15874"/>
                  <a:pt x="53399" y="15874"/>
                  <a:pt x="53595" y="15874"/>
                </a:cubicBezTo>
                <a:cubicBezTo>
                  <a:pt x="71297" y="15874"/>
                  <a:pt x="88995" y="16025"/>
                  <a:pt x="106697" y="16110"/>
                </a:cubicBezTo>
                <a:cubicBezTo>
                  <a:pt x="108345" y="16118"/>
                  <a:pt x="109990" y="16133"/>
                  <a:pt x="111637" y="16133"/>
                </a:cubicBezTo>
                <a:cubicBezTo>
                  <a:pt x="112186" y="16133"/>
                  <a:pt x="112735" y="16131"/>
                  <a:pt x="113284" y="16127"/>
                </a:cubicBezTo>
                <a:cubicBezTo>
                  <a:pt x="114404" y="16120"/>
                  <a:pt x="114654" y="15706"/>
                  <a:pt x="114226" y="14750"/>
                </a:cubicBezTo>
                <a:cubicBezTo>
                  <a:pt x="114086" y="14434"/>
                  <a:pt x="113801" y="14263"/>
                  <a:pt x="113551" y="14054"/>
                </a:cubicBezTo>
                <a:cubicBezTo>
                  <a:pt x="112543" y="13197"/>
                  <a:pt x="111529" y="12344"/>
                  <a:pt x="110515" y="11494"/>
                </a:cubicBezTo>
                <a:cubicBezTo>
                  <a:pt x="109110" y="10315"/>
                  <a:pt x="107698" y="9140"/>
                  <a:pt x="106307" y="7975"/>
                </a:cubicBezTo>
                <a:cubicBezTo>
                  <a:pt x="106540" y="7478"/>
                  <a:pt x="106920" y="7262"/>
                  <a:pt x="107232" y="6995"/>
                </a:cubicBezTo>
                <a:cubicBezTo>
                  <a:pt x="109370" y="5134"/>
                  <a:pt x="111509" y="3277"/>
                  <a:pt x="113667" y="1440"/>
                </a:cubicBezTo>
                <a:cubicBezTo>
                  <a:pt x="113952" y="1197"/>
                  <a:pt x="114120" y="981"/>
                  <a:pt x="114020" y="628"/>
                </a:cubicBezTo>
                <a:cubicBezTo>
                  <a:pt x="113911" y="247"/>
                  <a:pt x="113568" y="179"/>
                  <a:pt x="113222" y="152"/>
                </a:cubicBezTo>
                <a:cubicBezTo>
                  <a:pt x="112835" y="121"/>
                  <a:pt x="112444" y="128"/>
                  <a:pt x="112053" y="124"/>
                </a:cubicBezTo>
                <a:cubicBezTo>
                  <a:pt x="110642" y="114"/>
                  <a:pt x="109226" y="93"/>
                  <a:pt x="107815" y="90"/>
                </a:cubicBezTo>
                <a:cubicBezTo>
                  <a:pt x="94735" y="57"/>
                  <a:pt x="81656" y="1"/>
                  <a:pt x="68577" y="1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46028" y="1773921"/>
            <a:ext cx="5741581" cy="196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ClrTx/>
              <a:buNone/>
            </a:pPr>
            <a:r>
              <a:rPr lang="en-US" altLang="en-US" sz="6000" b="1" dirty="0" err="1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altLang="en-US" sz="6000" b="1" dirty="0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taïm</a:t>
            </a:r>
            <a:r>
              <a:rPr lang="en-US" altLang="en-US" sz="6000" b="1" dirty="0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bieät</a:t>
            </a:r>
            <a:r>
              <a:rPr lang="en-US" altLang="en-US" sz="6000" b="1" dirty="0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altLang="en-US" sz="6000" b="1" dirty="0" smtClean="0">
                <a:solidFill>
                  <a:srgbClr val="FFC000"/>
                </a:solidFill>
                <a:latin typeface="VNI-Avo" pitchFamily="2" charset="0"/>
                <a:cs typeface="Times New Roman" panose="02020603050405020304" pitchFamily="18" charset="0"/>
              </a:rPr>
              <a:t> con!</a:t>
            </a:r>
            <a:endParaRPr lang="en-US" altLang="en-US" sz="6000" b="1" dirty="0">
              <a:solidFill>
                <a:srgbClr val="FFC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7"/>
          <p:cNvSpPr/>
          <p:nvPr/>
        </p:nvSpPr>
        <p:spPr>
          <a:xfrm>
            <a:off x="6331251" y="234600"/>
            <a:ext cx="2433390" cy="572412"/>
          </a:xfrm>
          <a:custGeom>
            <a:avLst/>
            <a:gdLst/>
            <a:ahLst/>
            <a:cxnLst/>
            <a:rect l="l" t="t" r="r" b="b"/>
            <a:pathLst>
              <a:path w="63246" h="11533" extrusionOk="0">
                <a:moveTo>
                  <a:pt x="38015" y="1"/>
                </a:moveTo>
                <a:cubicBezTo>
                  <a:pt x="37743" y="1"/>
                  <a:pt x="37471" y="1"/>
                  <a:pt x="37199" y="1"/>
                </a:cubicBezTo>
                <a:cubicBezTo>
                  <a:pt x="27110" y="1"/>
                  <a:pt x="17022" y="32"/>
                  <a:pt x="6933" y="56"/>
                </a:cubicBezTo>
                <a:cubicBezTo>
                  <a:pt x="4970" y="59"/>
                  <a:pt x="3010" y="76"/>
                  <a:pt x="1046" y="97"/>
                </a:cubicBezTo>
                <a:cubicBezTo>
                  <a:pt x="973" y="97"/>
                  <a:pt x="897" y="92"/>
                  <a:pt x="821" y="92"/>
                </a:cubicBezTo>
                <a:cubicBezTo>
                  <a:pt x="598" y="92"/>
                  <a:pt x="381" y="132"/>
                  <a:pt x="278" y="450"/>
                </a:cubicBezTo>
                <a:cubicBezTo>
                  <a:pt x="141" y="875"/>
                  <a:pt x="487" y="984"/>
                  <a:pt x="672" y="1193"/>
                </a:cubicBezTo>
                <a:cubicBezTo>
                  <a:pt x="1964" y="2653"/>
                  <a:pt x="3253" y="4116"/>
                  <a:pt x="4586" y="5628"/>
                </a:cubicBezTo>
                <a:cubicBezTo>
                  <a:pt x="4312" y="5936"/>
                  <a:pt x="4065" y="6227"/>
                  <a:pt x="3808" y="6505"/>
                </a:cubicBezTo>
                <a:cubicBezTo>
                  <a:pt x="2787" y="7612"/>
                  <a:pt x="1762" y="8712"/>
                  <a:pt x="741" y="9815"/>
                </a:cubicBezTo>
                <a:cubicBezTo>
                  <a:pt x="580" y="9986"/>
                  <a:pt x="391" y="10144"/>
                  <a:pt x="275" y="10353"/>
                </a:cubicBezTo>
                <a:cubicBezTo>
                  <a:pt x="131" y="10620"/>
                  <a:pt x="1" y="10942"/>
                  <a:pt x="114" y="11265"/>
                </a:cubicBezTo>
                <a:cubicBezTo>
                  <a:pt x="195" y="11502"/>
                  <a:pt x="359" y="11527"/>
                  <a:pt x="530" y="11527"/>
                </a:cubicBezTo>
                <a:cubicBezTo>
                  <a:pt x="576" y="11527"/>
                  <a:pt x="624" y="11525"/>
                  <a:pt x="670" y="11525"/>
                </a:cubicBezTo>
                <a:cubicBezTo>
                  <a:pt x="699" y="11525"/>
                  <a:pt x="727" y="11526"/>
                  <a:pt x="755" y="11528"/>
                </a:cubicBezTo>
                <a:cubicBezTo>
                  <a:pt x="799" y="11532"/>
                  <a:pt x="844" y="11533"/>
                  <a:pt x="889" y="11533"/>
                </a:cubicBezTo>
                <a:cubicBezTo>
                  <a:pt x="978" y="11533"/>
                  <a:pt x="1068" y="11528"/>
                  <a:pt x="1159" y="11528"/>
                </a:cubicBezTo>
                <a:cubicBezTo>
                  <a:pt x="10518" y="11460"/>
                  <a:pt x="19880" y="11343"/>
                  <a:pt x="29238" y="11343"/>
                </a:cubicBezTo>
                <a:cubicBezTo>
                  <a:pt x="29389" y="11343"/>
                  <a:pt x="29541" y="11343"/>
                  <a:pt x="29692" y="11343"/>
                </a:cubicBezTo>
                <a:cubicBezTo>
                  <a:pt x="39413" y="11343"/>
                  <a:pt x="49135" y="11451"/>
                  <a:pt x="58856" y="11511"/>
                </a:cubicBezTo>
                <a:cubicBezTo>
                  <a:pt x="59798" y="11517"/>
                  <a:pt x="60742" y="11528"/>
                  <a:pt x="61686" y="11528"/>
                </a:cubicBezTo>
                <a:cubicBezTo>
                  <a:pt x="61953" y="11528"/>
                  <a:pt x="62221" y="11527"/>
                  <a:pt x="62488" y="11525"/>
                </a:cubicBezTo>
                <a:cubicBezTo>
                  <a:pt x="63105" y="11518"/>
                  <a:pt x="63246" y="11223"/>
                  <a:pt x="63009" y="10542"/>
                </a:cubicBezTo>
                <a:cubicBezTo>
                  <a:pt x="62930" y="10315"/>
                  <a:pt x="62773" y="10192"/>
                  <a:pt x="62636" y="10041"/>
                </a:cubicBezTo>
                <a:cubicBezTo>
                  <a:pt x="62081" y="9431"/>
                  <a:pt x="61522" y="8821"/>
                  <a:pt x="60960" y="8211"/>
                </a:cubicBezTo>
                <a:cubicBezTo>
                  <a:pt x="60186" y="7372"/>
                  <a:pt x="59408" y="6529"/>
                  <a:pt x="58640" y="5699"/>
                </a:cubicBezTo>
                <a:cubicBezTo>
                  <a:pt x="58770" y="5347"/>
                  <a:pt x="58979" y="5189"/>
                  <a:pt x="59151" y="4997"/>
                </a:cubicBezTo>
                <a:cubicBezTo>
                  <a:pt x="60330" y="3667"/>
                  <a:pt x="61508" y="2341"/>
                  <a:pt x="62701" y="1029"/>
                </a:cubicBezTo>
                <a:cubicBezTo>
                  <a:pt x="62859" y="857"/>
                  <a:pt x="62951" y="700"/>
                  <a:pt x="62893" y="450"/>
                </a:cubicBezTo>
                <a:cubicBezTo>
                  <a:pt x="62835" y="176"/>
                  <a:pt x="62646" y="128"/>
                  <a:pt x="62454" y="110"/>
                </a:cubicBezTo>
                <a:cubicBezTo>
                  <a:pt x="62242" y="86"/>
                  <a:pt x="62026" y="93"/>
                  <a:pt x="61810" y="90"/>
                </a:cubicBezTo>
                <a:cubicBezTo>
                  <a:pt x="61032" y="80"/>
                  <a:pt x="60251" y="69"/>
                  <a:pt x="59473" y="66"/>
                </a:cubicBezTo>
                <a:cubicBezTo>
                  <a:pt x="52319" y="43"/>
                  <a:pt x="45166" y="1"/>
                  <a:pt x="38015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/>
        </p:txBody>
      </p:sp>
      <p:sp>
        <p:nvSpPr>
          <p:cNvPr id="723" name="Google Shape;723;p47"/>
          <p:cNvSpPr txBox="1">
            <a:spLocks noGrp="1"/>
          </p:cNvSpPr>
          <p:nvPr>
            <p:ph type="subTitle" idx="2"/>
          </p:nvPr>
        </p:nvSpPr>
        <p:spPr>
          <a:xfrm>
            <a:off x="6675600" y="234600"/>
            <a:ext cx="1755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7TH GRADE</a:t>
            </a:r>
            <a:endParaRPr dirty="0"/>
          </a:p>
        </p:txBody>
      </p:sp>
      <p:grpSp>
        <p:nvGrpSpPr>
          <p:cNvPr id="724" name="Google Shape;724;p47"/>
          <p:cNvGrpSpPr/>
          <p:nvPr/>
        </p:nvGrpSpPr>
        <p:grpSpPr>
          <a:xfrm>
            <a:off x="932350" y="1294588"/>
            <a:ext cx="7349500" cy="3177338"/>
            <a:chOff x="932350" y="1294588"/>
            <a:chExt cx="7349500" cy="3177338"/>
          </a:xfrm>
        </p:grpSpPr>
        <p:sp>
          <p:nvSpPr>
            <p:cNvPr id="725" name="Google Shape;725;p47"/>
            <p:cNvSpPr/>
            <p:nvPr/>
          </p:nvSpPr>
          <p:spPr>
            <a:xfrm>
              <a:off x="7632700" y="1294588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26" name="Google Shape;726;p47"/>
            <p:cNvSpPr/>
            <p:nvPr/>
          </p:nvSpPr>
          <p:spPr>
            <a:xfrm>
              <a:off x="7632700" y="4308325"/>
              <a:ext cx="174625" cy="163600"/>
            </a:xfrm>
            <a:custGeom>
              <a:avLst/>
              <a:gdLst/>
              <a:ahLst/>
              <a:cxnLst/>
              <a:rect l="l" t="t" r="r" b="b"/>
              <a:pathLst>
                <a:path w="6985" h="6544" extrusionOk="0">
                  <a:moveTo>
                    <a:pt x="3721" y="965"/>
                  </a:moveTo>
                  <a:cubicBezTo>
                    <a:pt x="4246" y="987"/>
                    <a:pt x="4816" y="1193"/>
                    <a:pt x="5159" y="1604"/>
                  </a:cubicBezTo>
                  <a:cubicBezTo>
                    <a:pt x="5524" y="2037"/>
                    <a:pt x="5615" y="2722"/>
                    <a:pt x="5524" y="3270"/>
                  </a:cubicBezTo>
                  <a:cubicBezTo>
                    <a:pt x="5315" y="4463"/>
                    <a:pt x="4098" y="5173"/>
                    <a:pt x="3002" y="5173"/>
                  </a:cubicBezTo>
                  <a:cubicBezTo>
                    <a:pt x="2065" y="5173"/>
                    <a:pt x="1217" y="4654"/>
                    <a:pt x="1164" y="3475"/>
                  </a:cubicBezTo>
                  <a:cubicBezTo>
                    <a:pt x="1119" y="2311"/>
                    <a:pt x="1986" y="1010"/>
                    <a:pt x="3287" y="1010"/>
                  </a:cubicBezTo>
                  <a:lnTo>
                    <a:pt x="3470" y="1010"/>
                  </a:lnTo>
                  <a:cubicBezTo>
                    <a:pt x="3538" y="1010"/>
                    <a:pt x="3584" y="987"/>
                    <a:pt x="3629" y="965"/>
                  </a:cubicBezTo>
                  <a:close/>
                  <a:moveTo>
                    <a:pt x="3732" y="1"/>
                  </a:moveTo>
                  <a:cubicBezTo>
                    <a:pt x="2807" y="1"/>
                    <a:pt x="1909" y="388"/>
                    <a:pt x="1233" y="1010"/>
                  </a:cubicBezTo>
                  <a:cubicBezTo>
                    <a:pt x="708" y="1467"/>
                    <a:pt x="297" y="2083"/>
                    <a:pt x="160" y="2722"/>
                  </a:cubicBezTo>
                  <a:cubicBezTo>
                    <a:pt x="0" y="3521"/>
                    <a:pt x="137" y="4343"/>
                    <a:pt x="548" y="5027"/>
                  </a:cubicBezTo>
                  <a:cubicBezTo>
                    <a:pt x="1005" y="5758"/>
                    <a:pt x="1689" y="6260"/>
                    <a:pt x="2534" y="6465"/>
                  </a:cubicBezTo>
                  <a:cubicBezTo>
                    <a:pt x="2771" y="6519"/>
                    <a:pt x="3009" y="6544"/>
                    <a:pt x="3244" y="6544"/>
                  </a:cubicBezTo>
                  <a:cubicBezTo>
                    <a:pt x="4723" y="6544"/>
                    <a:pt x="6091" y="5539"/>
                    <a:pt x="6642" y="4160"/>
                  </a:cubicBezTo>
                  <a:cubicBezTo>
                    <a:pt x="6985" y="3293"/>
                    <a:pt x="6985" y="2220"/>
                    <a:pt x="6437" y="1444"/>
                  </a:cubicBezTo>
                  <a:cubicBezTo>
                    <a:pt x="5980" y="782"/>
                    <a:pt x="5273" y="303"/>
                    <a:pt x="4520" y="97"/>
                  </a:cubicBezTo>
                  <a:cubicBezTo>
                    <a:pt x="4258" y="32"/>
                    <a:pt x="3994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27" name="Google Shape;727;p47"/>
            <p:cNvSpPr/>
            <p:nvPr/>
          </p:nvSpPr>
          <p:spPr>
            <a:xfrm>
              <a:off x="932350" y="1650500"/>
              <a:ext cx="525000" cy="547400"/>
            </a:xfrm>
            <a:custGeom>
              <a:avLst/>
              <a:gdLst/>
              <a:ahLst/>
              <a:cxnLst/>
              <a:rect l="l" t="t" r="r" b="b"/>
              <a:pathLst>
                <a:path w="21000" h="21896" extrusionOk="0">
                  <a:moveTo>
                    <a:pt x="8217" y="2377"/>
                  </a:moveTo>
                  <a:cubicBezTo>
                    <a:pt x="8309" y="2606"/>
                    <a:pt x="8423" y="2811"/>
                    <a:pt x="8491" y="3039"/>
                  </a:cubicBezTo>
                  <a:cubicBezTo>
                    <a:pt x="8879" y="4021"/>
                    <a:pt x="9222" y="5002"/>
                    <a:pt x="9633" y="5961"/>
                  </a:cubicBezTo>
                  <a:cubicBezTo>
                    <a:pt x="9884" y="6509"/>
                    <a:pt x="10226" y="7034"/>
                    <a:pt x="10568" y="7536"/>
                  </a:cubicBezTo>
                  <a:cubicBezTo>
                    <a:pt x="10721" y="7747"/>
                    <a:pt x="10915" y="7861"/>
                    <a:pt x="11108" y="7861"/>
                  </a:cubicBezTo>
                  <a:cubicBezTo>
                    <a:pt x="11292" y="7861"/>
                    <a:pt x="11474" y="7758"/>
                    <a:pt x="11618" y="7536"/>
                  </a:cubicBezTo>
                  <a:cubicBezTo>
                    <a:pt x="12394" y="6326"/>
                    <a:pt x="13581" y="5596"/>
                    <a:pt x="14723" y="4774"/>
                  </a:cubicBezTo>
                  <a:cubicBezTo>
                    <a:pt x="15179" y="4454"/>
                    <a:pt x="15613" y="4112"/>
                    <a:pt x="16161" y="3724"/>
                  </a:cubicBezTo>
                  <a:lnTo>
                    <a:pt x="16161" y="3724"/>
                  </a:lnTo>
                  <a:cubicBezTo>
                    <a:pt x="16092" y="3929"/>
                    <a:pt x="16069" y="4066"/>
                    <a:pt x="16024" y="4203"/>
                  </a:cubicBezTo>
                  <a:cubicBezTo>
                    <a:pt x="15453" y="5550"/>
                    <a:pt x="14882" y="6874"/>
                    <a:pt x="14312" y="8221"/>
                  </a:cubicBezTo>
                  <a:cubicBezTo>
                    <a:pt x="14015" y="8928"/>
                    <a:pt x="14175" y="9293"/>
                    <a:pt x="14951" y="9407"/>
                  </a:cubicBezTo>
                  <a:cubicBezTo>
                    <a:pt x="15910" y="9544"/>
                    <a:pt x="16845" y="9636"/>
                    <a:pt x="17781" y="9750"/>
                  </a:cubicBezTo>
                  <a:cubicBezTo>
                    <a:pt x="17987" y="9773"/>
                    <a:pt x="18169" y="9773"/>
                    <a:pt x="18489" y="9818"/>
                  </a:cubicBezTo>
                  <a:cubicBezTo>
                    <a:pt x="18306" y="9955"/>
                    <a:pt x="18238" y="10069"/>
                    <a:pt x="18124" y="10115"/>
                  </a:cubicBezTo>
                  <a:cubicBezTo>
                    <a:pt x="17713" y="10320"/>
                    <a:pt x="17279" y="10503"/>
                    <a:pt x="16845" y="10686"/>
                  </a:cubicBezTo>
                  <a:cubicBezTo>
                    <a:pt x="16389" y="10891"/>
                    <a:pt x="15910" y="11051"/>
                    <a:pt x="15453" y="11279"/>
                  </a:cubicBezTo>
                  <a:cubicBezTo>
                    <a:pt x="14677" y="11644"/>
                    <a:pt x="14563" y="11964"/>
                    <a:pt x="14974" y="12694"/>
                  </a:cubicBezTo>
                  <a:cubicBezTo>
                    <a:pt x="15476" y="13584"/>
                    <a:pt x="16024" y="14429"/>
                    <a:pt x="16549" y="15296"/>
                  </a:cubicBezTo>
                  <a:cubicBezTo>
                    <a:pt x="16960" y="15981"/>
                    <a:pt x="17370" y="16666"/>
                    <a:pt x="17827" y="17396"/>
                  </a:cubicBezTo>
                  <a:cubicBezTo>
                    <a:pt x="17758" y="17417"/>
                    <a:pt x="17696" y="17426"/>
                    <a:pt x="17640" y="17426"/>
                  </a:cubicBezTo>
                  <a:cubicBezTo>
                    <a:pt x="17456" y="17426"/>
                    <a:pt x="17333" y="17329"/>
                    <a:pt x="17211" y="17259"/>
                  </a:cubicBezTo>
                  <a:cubicBezTo>
                    <a:pt x="16161" y="16666"/>
                    <a:pt x="15134" y="16050"/>
                    <a:pt x="14084" y="15433"/>
                  </a:cubicBezTo>
                  <a:cubicBezTo>
                    <a:pt x="13741" y="15228"/>
                    <a:pt x="13376" y="15045"/>
                    <a:pt x="13011" y="14885"/>
                  </a:cubicBezTo>
                  <a:cubicBezTo>
                    <a:pt x="12807" y="14803"/>
                    <a:pt x="12636" y="14760"/>
                    <a:pt x="12486" y="14760"/>
                  </a:cubicBezTo>
                  <a:cubicBezTo>
                    <a:pt x="12181" y="14760"/>
                    <a:pt x="11962" y="14937"/>
                    <a:pt x="11733" y="15319"/>
                  </a:cubicBezTo>
                  <a:cubicBezTo>
                    <a:pt x="11322" y="16027"/>
                    <a:pt x="10956" y="16734"/>
                    <a:pt x="10568" y="17442"/>
                  </a:cubicBezTo>
                  <a:cubicBezTo>
                    <a:pt x="10272" y="17990"/>
                    <a:pt x="9998" y="18560"/>
                    <a:pt x="9701" y="19108"/>
                  </a:cubicBezTo>
                  <a:cubicBezTo>
                    <a:pt x="9587" y="19268"/>
                    <a:pt x="9496" y="19428"/>
                    <a:pt x="9267" y="19565"/>
                  </a:cubicBezTo>
                  <a:cubicBezTo>
                    <a:pt x="9267" y="19405"/>
                    <a:pt x="9267" y="19268"/>
                    <a:pt x="9267" y="19108"/>
                  </a:cubicBezTo>
                  <a:cubicBezTo>
                    <a:pt x="9359" y="17853"/>
                    <a:pt x="9450" y="16575"/>
                    <a:pt x="9770" y="15342"/>
                  </a:cubicBezTo>
                  <a:cubicBezTo>
                    <a:pt x="9792" y="15228"/>
                    <a:pt x="9815" y="15114"/>
                    <a:pt x="9838" y="14977"/>
                  </a:cubicBezTo>
                  <a:cubicBezTo>
                    <a:pt x="9897" y="14428"/>
                    <a:pt x="9619" y="14081"/>
                    <a:pt x="9134" y="14081"/>
                  </a:cubicBezTo>
                  <a:cubicBezTo>
                    <a:pt x="9054" y="14081"/>
                    <a:pt x="8969" y="14090"/>
                    <a:pt x="8879" y="14109"/>
                  </a:cubicBezTo>
                  <a:cubicBezTo>
                    <a:pt x="8697" y="14155"/>
                    <a:pt x="8514" y="14224"/>
                    <a:pt x="8309" y="14315"/>
                  </a:cubicBezTo>
                  <a:cubicBezTo>
                    <a:pt x="6688" y="15000"/>
                    <a:pt x="5045" y="15684"/>
                    <a:pt x="3401" y="16346"/>
                  </a:cubicBezTo>
                  <a:cubicBezTo>
                    <a:pt x="3059" y="16506"/>
                    <a:pt x="2694" y="16620"/>
                    <a:pt x="2283" y="16666"/>
                  </a:cubicBezTo>
                  <a:cubicBezTo>
                    <a:pt x="2374" y="16552"/>
                    <a:pt x="2443" y="16415"/>
                    <a:pt x="2557" y="16323"/>
                  </a:cubicBezTo>
                  <a:cubicBezTo>
                    <a:pt x="3995" y="15068"/>
                    <a:pt x="5250" y="13653"/>
                    <a:pt x="6848" y="12580"/>
                  </a:cubicBezTo>
                  <a:cubicBezTo>
                    <a:pt x="7441" y="12146"/>
                    <a:pt x="7464" y="11804"/>
                    <a:pt x="6916" y="11325"/>
                  </a:cubicBezTo>
                  <a:cubicBezTo>
                    <a:pt x="5844" y="10389"/>
                    <a:pt x="4771" y="9476"/>
                    <a:pt x="3675" y="8563"/>
                  </a:cubicBezTo>
                  <a:cubicBezTo>
                    <a:pt x="3538" y="8449"/>
                    <a:pt x="3378" y="8312"/>
                    <a:pt x="3242" y="8198"/>
                  </a:cubicBezTo>
                  <a:cubicBezTo>
                    <a:pt x="3264" y="8152"/>
                    <a:pt x="3264" y="8106"/>
                    <a:pt x="3287" y="8061"/>
                  </a:cubicBezTo>
                  <a:cubicBezTo>
                    <a:pt x="3744" y="8152"/>
                    <a:pt x="4223" y="8198"/>
                    <a:pt x="4657" y="8312"/>
                  </a:cubicBezTo>
                  <a:cubicBezTo>
                    <a:pt x="5136" y="8426"/>
                    <a:pt x="5593" y="8609"/>
                    <a:pt x="6049" y="8746"/>
                  </a:cubicBezTo>
                  <a:cubicBezTo>
                    <a:pt x="6346" y="8837"/>
                    <a:pt x="6643" y="8928"/>
                    <a:pt x="6939" y="8974"/>
                  </a:cubicBezTo>
                  <a:cubicBezTo>
                    <a:pt x="6990" y="8980"/>
                    <a:pt x="7040" y="8983"/>
                    <a:pt x="7087" y="8983"/>
                  </a:cubicBezTo>
                  <a:cubicBezTo>
                    <a:pt x="7569" y="8983"/>
                    <a:pt x="7856" y="8672"/>
                    <a:pt x="7898" y="8152"/>
                  </a:cubicBezTo>
                  <a:cubicBezTo>
                    <a:pt x="7921" y="7992"/>
                    <a:pt x="7875" y="7832"/>
                    <a:pt x="7898" y="7673"/>
                  </a:cubicBezTo>
                  <a:cubicBezTo>
                    <a:pt x="7944" y="5961"/>
                    <a:pt x="8012" y="4249"/>
                    <a:pt x="8081" y="2537"/>
                  </a:cubicBezTo>
                  <a:cubicBezTo>
                    <a:pt x="8081" y="2491"/>
                    <a:pt x="8126" y="2469"/>
                    <a:pt x="8217" y="2377"/>
                  </a:cubicBezTo>
                  <a:close/>
                  <a:moveTo>
                    <a:pt x="7724" y="1"/>
                  </a:moveTo>
                  <a:cubicBezTo>
                    <a:pt x="7713" y="1"/>
                    <a:pt x="7703" y="2"/>
                    <a:pt x="7692" y="3"/>
                  </a:cubicBezTo>
                  <a:cubicBezTo>
                    <a:pt x="7533" y="49"/>
                    <a:pt x="7373" y="209"/>
                    <a:pt x="7304" y="369"/>
                  </a:cubicBezTo>
                  <a:cubicBezTo>
                    <a:pt x="7213" y="528"/>
                    <a:pt x="7236" y="734"/>
                    <a:pt x="7236" y="916"/>
                  </a:cubicBezTo>
                  <a:cubicBezTo>
                    <a:pt x="7190" y="1396"/>
                    <a:pt x="7190" y="1875"/>
                    <a:pt x="7145" y="2354"/>
                  </a:cubicBezTo>
                  <a:cubicBezTo>
                    <a:pt x="7008" y="4112"/>
                    <a:pt x="6779" y="5847"/>
                    <a:pt x="6848" y="7627"/>
                  </a:cubicBezTo>
                  <a:cubicBezTo>
                    <a:pt x="6848" y="7718"/>
                    <a:pt x="6825" y="7810"/>
                    <a:pt x="6802" y="7878"/>
                  </a:cubicBezTo>
                  <a:cubicBezTo>
                    <a:pt x="6734" y="7901"/>
                    <a:pt x="6688" y="7901"/>
                    <a:pt x="6643" y="7901"/>
                  </a:cubicBezTo>
                  <a:cubicBezTo>
                    <a:pt x="6483" y="7832"/>
                    <a:pt x="6300" y="7787"/>
                    <a:pt x="6140" y="7718"/>
                  </a:cubicBezTo>
                  <a:cubicBezTo>
                    <a:pt x="4885" y="7262"/>
                    <a:pt x="3607" y="7056"/>
                    <a:pt x="2283" y="7034"/>
                  </a:cubicBezTo>
                  <a:cubicBezTo>
                    <a:pt x="2269" y="7033"/>
                    <a:pt x="2254" y="7033"/>
                    <a:pt x="2240" y="7033"/>
                  </a:cubicBezTo>
                  <a:cubicBezTo>
                    <a:pt x="1691" y="7033"/>
                    <a:pt x="1289" y="7461"/>
                    <a:pt x="1689" y="8084"/>
                  </a:cubicBezTo>
                  <a:cubicBezTo>
                    <a:pt x="1872" y="8380"/>
                    <a:pt x="2146" y="8631"/>
                    <a:pt x="2420" y="8860"/>
                  </a:cubicBezTo>
                  <a:cubicBezTo>
                    <a:pt x="3493" y="9795"/>
                    <a:pt x="4588" y="10686"/>
                    <a:pt x="5661" y="11599"/>
                  </a:cubicBezTo>
                  <a:cubicBezTo>
                    <a:pt x="5775" y="11690"/>
                    <a:pt x="5866" y="11827"/>
                    <a:pt x="5981" y="11941"/>
                  </a:cubicBezTo>
                  <a:cubicBezTo>
                    <a:pt x="5433" y="12398"/>
                    <a:pt x="4885" y="12831"/>
                    <a:pt x="4383" y="13265"/>
                  </a:cubicBezTo>
                  <a:cubicBezTo>
                    <a:pt x="3812" y="13767"/>
                    <a:pt x="3264" y="14269"/>
                    <a:pt x="2717" y="14794"/>
                  </a:cubicBezTo>
                  <a:cubicBezTo>
                    <a:pt x="1963" y="15502"/>
                    <a:pt x="1210" y="16255"/>
                    <a:pt x="480" y="17008"/>
                  </a:cubicBezTo>
                  <a:cubicBezTo>
                    <a:pt x="92" y="17419"/>
                    <a:pt x="0" y="17807"/>
                    <a:pt x="183" y="18081"/>
                  </a:cubicBezTo>
                  <a:cubicBezTo>
                    <a:pt x="328" y="18282"/>
                    <a:pt x="495" y="18346"/>
                    <a:pt x="671" y="18346"/>
                  </a:cubicBezTo>
                  <a:cubicBezTo>
                    <a:pt x="854" y="18346"/>
                    <a:pt x="1046" y="18276"/>
                    <a:pt x="1233" y="18218"/>
                  </a:cubicBezTo>
                  <a:cubicBezTo>
                    <a:pt x="2602" y="17716"/>
                    <a:pt x="3949" y="17214"/>
                    <a:pt x="5319" y="16689"/>
                  </a:cubicBezTo>
                  <a:cubicBezTo>
                    <a:pt x="6300" y="16301"/>
                    <a:pt x="7282" y="15867"/>
                    <a:pt x="8263" y="15456"/>
                  </a:cubicBezTo>
                  <a:cubicBezTo>
                    <a:pt x="8377" y="15410"/>
                    <a:pt x="8514" y="15388"/>
                    <a:pt x="8674" y="15342"/>
                  </a:cubicBezTo>
                  <a:lnTo>
                    <a:pt x="8674" y="15342"/>
                  </a:lnTo>
                  <a:cubicBezTo>
                    <a:pt x="8560" y="16164"/>
                    <a:pt x="8423" y="16917"/>
                    <a:pt x="8354" y="17670"/>
                  </a:cubicBezTo>
                  <a:cubicBezTo>
                    <a:pt x="8263" y="18834"/>
                    <a:pt x="8195" y="19976"/>
                    <a:pt x="8149" y="21117"/>
                  </a:cubicBezTo>
                  <a:cubicBezTo>
                    <a:pt x="8149" y="21550"/>
                    <a:pt x="8332" y="21802"/>
                    <a:pt x="8628" y="21870"/>
                  </a:cubicBezTo>
                  <a:cubicBezTo>
                    <a:pt x="8694" y="21888"/>
                    <a:pt x="8756" y="21896"/>
                    <a:pt x="8815" y="21896"/>
                  </a:cubicBezTo>
                  <a:cubicBezTo>
                    <a:pt x="9065" y="21896"/>
                    <a:pt x="9257" y="21749"/>
                    <a:pt x="9404" y="21528"/>
                  </a:cubicBezTo>
                  <a:cubicBezTo>
                    <a:pt x="9655" y="21185"/>
                    <a:pt x="9884" y="20843"/>
                    <a:pt x="10089" y="20478"/>
                  </a:cubicBezTo>
                  <a:cubicBezTo>
                    <a:pt x="10842" y="19131"/>
                    <a:pt x="11573" y="17784"/>
                    <a:pt x="12326" y="16438"/>
                  </a:cubicBezTo>
                  <a:cubicBezTo>
                    <a:pt x="12417" y="16278"/>
                    <a:pt x="12531" y="16118"/>
                    <a:pt x="12668" y="15913"/>
                  </a:cubicBezTo>
                  <a:cubicBezTo>
                    <a:pt x="12919" y="16027"/>
                    <a:pt x="13125" y="16118"/>
                    <a:pt x="13330" y="16232"/>
                  </a:cubicBezTo>
                  <a:cubicBezTo>
                    <a:pt x="14357" y="16826"/>
                    <a:pt x="15339" y="17465"/>
                    <a:pt x="16366" y="18013"/>
                  </a:cubicBezTo>
                  <a:cubicBezTo>
                    <a:pt x="17028" y="18355"/>
                    <a:pt x="17736" y="18606"/>
                    <a:pt x="18420" y="18880"/>
                  </a:cubicBezTo>
                  <a:cubicBezTo>
                    <a:pt x="18580" y="18926"/>
                    <a:pt x="18740" y="18948"/>
                    <a:pt x="18900" y="18948"/>
                  </a:cubicBezTo>
                  <a:cubicBezTo>
                    <a:pt x="19265" y="18926"/>
                    <a:pt x="19493" y="18674"/>
                    <a:pt x="19448" y="18286"/>
                  </a:cubicBezTo>
                  <a:cubicBezTo>
                    <a:pt x="19425" y="18150"/>
                    <a:pt x="19356" y="17990"/>
                    <a:pt x="19288" y="17853"/>
                  </a:cubicBezTo>
                  <a:cubicBezTo>
                    <a:pt x="18649" y="16780"/>
                    <a:pt x="18032" y="15730"/>
                    <a:pt x="17393" y="14657"/>
                  </a:cubicBezTo>
                  <a:cubicBezTo>
                    <a:pt x="16914" y="13881"/>
                    <a:pt x="16435" y="13082"/>
                    <a:pt x="15887" y="12215"/>
                  </a:cubicBezTo>
                  <a:cubicBezTo>
                    <a:pt x="16366" y="12010"/>
                    <a:pt x="16731" y="11850"/>
                    <a:pt x="17097" y="11690"/>
                  </a:cubicBezTo>
                  <a:cubicBezTo>
                    <a:pt x="17530" y="11507"/>
                    <a:pt x="17941" y="11325"/>
                    <a:pt x="18375" y="11142"/>
                  </a:cubicBezTo>
                  <a:cubicBezTo>
                    <a:pt x="19014" y="10868"/>
                    <a:pt x="19676" y="10594"/>
                    <a:pt x="20315" y="10320"/>
                  </a:cubicBezTo>
                  <a:cubicBezTo>
                    <a:pt x="20429" y="10275"/>
                    <a:pt x="20566" y="10252"/>
                    <a:pt x="20657" y="10161"/>
                  </a:cubicBezTo>
                  <a:cubicBezTo>
                    <a:pt x="20771" y="10024"/>
                    <a:pt x="20931" y="9864"/>
                    <a:pt x="20954" y="9681"/>
                  </a:cubicBezTo>
                  <a:cubicBezTo>
                    <a:pt x="21000" y="9453"/>
                    <a:pt x="20817" y="9270"/>
                    <a:pt x="20589" y="9179"/>
                  </a:cubicBezTo>
                  <a:cubicBezTo>
                    <a:pt x="20383" y="9111"/>
                    <a:pt x="20178" y="9042"/>
                    <a:pt x="19950" y="8997"/>
                  </a:cubicBezTo>
                  <a:cubicBezTo>
                    <a:pt x="18717" y="8837"/>
                    <a:pt x="17485" y="8677"/>
                    <a:pt x="16229" y="8517"/>
                  </a:cubicBezTo>
                  <a:cubicBezTo>
                    <a:pt x="15955" y="8494"/>
                    <a:pt x="15704" y="8426"/>
                    <a:pt x="15407" y="8380"/>
                  </a:cubicBezTo>
                  <a:cubicBezTo>
                    <a:pt x="15430" y="8243"/>
                    <a:pt x="15453" y="8152"/>
                    <a:pt x="15476" y="8084"/>
                  </a:cubicBezTo>
                  <a:cubicBezTo>
                    <a:pt x="16115" y="6372"/>
                    <a:pt x="16754" y="4637"/>
                    <a:pt x="17393" y="2925"/>
                  </a:cubicBezTo>
                  <a:cubicBezTo>
                    <a:pt x="17439" y="2811"/>
                    <a:pt x="17485" y="2697"/>
                    <a:pt x="17553" y="2606"/>
                  </a:cubicBezTo>
                  <a:cubicBezTo>
                    <a:pt x="17758" y="2354"/>
                    <a:pt x="17781" y="2149"/>
                    <a:pt x="17553" y="1898"/>
                  </a:cubicBezTo>
                  <a:cubicBezTo>
                    <a:pt x="17402" y="1734"/>
                    <a:pt x="17260" y="1651"/>
                    <a:pt x="17101" y="1651"/>
                  </a:cubicBezTo>
                  <a:cubicBezTo>
                    <a:pt x="16995" y="1651"/>
                    <a:pt x="16882" y="1688"/>
                    <a:pt x="16754" y="1761"/>
                  </a:cubicBezTo>
                  <a:cubicBezTo>
                    <a:pt x="16572" y="1852"/>
                    <a:pt x="16412" y="1989"/>
                    <a:pt x="16252" y="2103"/>
                  </a:cubicBezTo>
                  <a:cubicBezTo>
                    <a:pt x="14997" y="3108"/>
                    <a:pt x="13741" y="4112"/>
                    <a:pt x="12486" y="5139"/>
                  </a:cubicBezTo>
                  <a:cubicBezTo>
                    <a:pt x="12006" y="5550"/>
                    <a:pt x="11573" y="5984"/>
                    <a:pt x="11071" y="6463"/>
                  </a:cubicBezTo>
                  <a:cubicBezTo>
                    <a:pt x="10888" y="6143"/>
                    <a:pt x="10705" y="5870"/>
                    <a:pt x="10568" y="5573"/>
                  </a:cubicBezTo>
                  <a:cubicBezTo>
                    <a:pt x="9838" y="3907"/>
                    <a:pt x="9085" y="2240"/>
                    <a:pt x="8354" y="597"/>
                  </a:cubicBezTo>
                  <a:cubicBezTo>
                    <a:pt x="8286" y="460"/>
                    <a:pt x="8240" y="300"/>
                    <a:pt x="8149" y="232"/>
                  </a:cubicBezTo>
                  <a:cubicBezTo>
                    <a:pt x="8022" y="126"/>
                    <a:pt x="7856" y="1"/>
                    <a:pt x="7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grpSp>
          <p:nvGrpSpPr>
            <p:cNvPr id="728" name="Google Shape;728;p47"/>
            <p:cNvGrpSpPr/>
            <p:nvPr/>
          </p:nvGrpSpPr>
          <p:grpSpPr>
            <a:xfrm>
              <a:off x="7686650" y="1991925"/>
              <a:ext cx="595200" cy="552400"/>
              <a:chOff x="8321650" y="1504325"/>
              <a:chExt cx="595200" cy="552400"/>
            </a:xfrm>
          </p:grpSpPr>
          <p:sp>
            <p:nvSpPr>
              <p:cNvPr id="729" name="Google Shape;729;p47"/>
              <p:cNvSpPr/>
              <p:nvPr/>
            </p:nvSpPr>
            <p:spPr>
              <a:xfrm>
                <a:off x="8326775" y="1504325"/>
                <a:ext cx="590075" cy="552400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22096" extrusionOk="0">
                    <a:moveTo>
                      <a:pt x="7284" y="19999"/>
                    </a:moveTo>
                    <a:cubicBezTo>
                      <a:pt x="7291" y="20002"/>
                      <a:pt x="7298" y="20005"/>
                      <a:pt x="7305" y="20008"/>
                    </a:cubicBezTo>
                    <a:cubicBezTo>
                      <a:pt x="7295" y="20002"/>
                      <a:pt x="7288" y="20000"/>
                      <a:pt x="7284" y="19999"/>
                    </a:cubicBezTo>
                    <a:close/>
                    <a:moveTo>
                      <a:pt x="11328" y="1057"/>
                    </a:moveTo>
                    <a:cubicBezTo>
                      <a:pt x="13223" y="1057"/>
                      <a:pt x="15067" y="1619"/>
                      <a:pt x="16686" y="2569"/>
                    </a:cubicBezTo>
                    <a:cubicBezTo>
                      <a:pt x="17576" y="3094"/>
                      <a:pt x="18284" y="3642"/>
                      <a:pt x="19037" y="4395"/>
                    </a:cubicBezTo>
                    <a:cubicBezTo>
                      <a:pt x="19768" y="5126"/>
                      <a:pt x="20293" y="5810"/>
                      <a:pt x="20818" y="6723"/>
                    </a:cubicBezTo>
                    <a:cubicBezTo>
                      <a:pt x="21799" y="8435"/>
                      <a:pt x="22256" y="10307"/>
                      <a:pt x="22164" y="12293"/>
                    </a:cubicBezTo>
                    <a:cubicBezTo>
                      <a:pt x="22142" y="12544"/>
                      <a:pt x="22119" y="12795"/>
                      <a:pt x="22096" y="13046"/>
                    </a:cubicBezTo>
                    <a:cubicBezTo>
                      <a:pt x="22096" y="13069"/>
                      <a:pt x="22096" y="13069"/>
                      <a:pt x="22096" y="13092"/>
                    </a:cubicBezTo>
                    <a:cubicBezTo>
                      <a:pt x="22096" y="13092"/>
                      <a:pt x="22073" y="13114"/>
                      <a:pt x="22073" y="13137"/>
                    </a:cubicBezTo>
                    <a:cubicBezTo>
                      <a:pt x="22073" y="13183"/>
                      <a:pt x="22073" y="13251"/>
                      <a:pt x="22050" y="13320"/>
                    </a:cubicBezTo>
                    <a:cubicBezTo>
                      <a:pt x="22027" y="13434"/>
                      <a:pt x="22005" y="13548"/>
                      <a:pt x="21982" y="13685"/>
                    </a:cubicBezTo>
                    <a:cubicBezTo>
                      <a:pt x="21890" y="14164"/>
                      <a:pt x="21753" y="14644"/>
                      <a:pt x="21594" y="15100"/>
                    </a:cubicBezTo>
                    <a:cubicBezTo>
                      <a:pt x="21548" y="15237"/>
                      <a:pt x="21502" y="15351"/>
                      <a:pt x="21457" y="15465"/>
                    </a:cubicBezTo>
                    <a:cubicBezTo>
                      <a:pt x="21457" y="15511"/>
                      <a:pt x="21434" y="15557"/>
                      <a:pt x="21411" y="15602"/>
                    </a:cubicBezTo>
                    <a:cubicBezTo>
                      <a:pt x="21388" y="15625"/>
                      <a:pt x="21365" y="15694"/>
                      <a:pt x="21365" y="15694"/>
                    </a:cubicBezTo>
                    <a:cubicBezTo>
                      <a:pt x="21251" y="15922"/>
                      <a:pt x="21160" y="16150"/>
                      <a:pt x="21023" y="16356"/>
                    </a:cubicBezTo>
                    <a:cubicBezTo>
                      <a:pt x="20909" y="16584"/>
                      <a:pt x="20795" y="16789"/>
                      <a:pt x="20658" y="16995"/>
                    </a:cubicBezTo>
                    <a:cubicBezTo>
                      <a:pt x="20612" y="17063"/>
                      <a:pt x="20544" y="17154"/>
                      <a:pt x="20498" y="17246"/>
                    </a:cubicBezTo>
                    <a:cubicBezTo>
                      <a:pt x="20452" y="17291"/>
                      <a:pt x="20407" y="17337"/>
                      <a:pt x="20384" y="17383"/>
                    </a:cubicBezTo>
                    <a:cubicBezTo>
                      <a:pt x="20361" y="17406"/>
                      <a:pt x="20338" y="17428"/>
                      <a:pt x="20338" y="17451"/>
                    </a:cubicBezTo>
                    <a:cubicBezTo>
                      <a:pt x="20315" y="17451"/>
                      <a:pt x="20315" y="17474"/>
                      <a:pt x="20293" y="17497"/>
                    </a:cubicBezTo>
                    <a:cubicBezTo>
                      <a:pt x="19608" y="18341"/>
                      <a:pt x="18946" y="18912"/>
                      <a:pt x="18033" y="19414"/>
                    </a:cubicBezTo>
                    <a:cubicBezTo>
                      <a:pt x="16960" y="20008"/>
                      <a:pt x="15728" y="20350"/>
                      <a:pt x="14518" y="20578"/>
                    </a:cubicBezTo>
                    <a:cubicBezTo>
                      <a:pt x="13599" y="20769"/>
                      <a:pt x="12654" y="20854"/>
                      <a:pt x="11702" y="20854"/>
                    </a:cubicBezTo>
                    <a:cubicBezTo>
                      <a:pt x="11401" y="20854"/>
                      <a:pt x="11099" y="20846"/>
                      <a:pt x="10797" y="20829"/>
                    </a:cubicBezTo>
                    <a:cubicBezTo>
                      <a:pt x="10181" y="20784"/>
                      <a:pt x="9610" y="20692"/>
                      <a:pt x="9017" y="20555"/>
                    </a:cubicBezTo>
                    <a:cubicBezTo>
                      <a:pt x="8720" y="20487"/>
                      <a:pt x="8446" y="20418"/>
                      <a:pt x="8172" y="20327"/>
                    </a:cubicBezTo>
                    <a:cubicBezTo>
                      <a:pt x="8013" y="20282"/>
                      <a:pt x="7876" y="20236"/>
                      <a:pt x="7716" y="20167"/>
                    </a:cubicBezTo>
                    <a:cubicBezTo>
                      <a:pt x="7647" y="20145"/>
                      <a:pt x="7579" y="20122"/>
                      <a:pt x="7488" y="20076"/>
                    </a:cubicBezTo>
                    <a:cubicBezTo>
                      <a:pt x="7442" y="20076"/>
                      <a:pt x="7396" y="20053"/>
                      <a:pt x="7351" y="20030"/>
                    </a:cubicBezTo>
                    <a:cubicBezTo>
                      <a:pt x="7302" y="20014"/>
                      <a:pt x="7277" y="19998"/>
                      <a:pt x="7282" y="19998"/>
                    </a:cubicBezTo>
                    <a:cubicBezTo>
                      <a:pt x="7282" y="19998"/>
                      <a:pt x="7283" y="19998"/>
                      <a:pt x="7284" y="19999"/>
                    </a:cubicBezTo>
                    <a:lnTo>
                      <a:pt x="7284" y="19999"/>
                    </a:lnTo>
                    <a:cubicBezTo>
                      <a:pt x="2596" y="17960"/>
                      <a:pt x="300" y="12582"/>
                      <a:pt x="2032" y="7705"/>
                    </a:cubicBezTo>
                    <a:cubicBezTo>
                      <a:pt x="2694" y="5856"/>
                      <a:pt x="3995" y="4235"/>
                      <a:pt x="5548" y="3071"/>
                    </a:cubicBezTo>
                    <a:cubicBezTo>
                      <a:pt x="7122" y="1907"/>
                      <a:pt x="9063" y="1154"/>
                      <a:pt x="11003" y="1063"/>
                    </a:cubicBezTo>
                    <a:cubicBezTo>
                      <a:pt x="11111" y="1059"/>
                      <a:pt x="11220" y="1057"/>
                      <a:pt x="11328" y="1057"/>
                    </a:cubicBezTo>
                    <a:close/>
                    <a:moveTo>
                      <a:pt x="11713" y="1"/>
                    </a:moveTo>
                    <a:cubicBezTo>
                      <a:pt x="9835" y="1"/>
                      <a:pt x="7958" y="540"/>
                      <a:pt x="6324" y="1496"/>
                    </a:cubicBezTo>
                    <a:cubicBezTo>
                      <a:pt x="4498" y="2569"/>
                      <a:pt x="2923" y="4144"/>
                      <a:pt x="1941" y="6039"/>
                    </a:cubicBezTo>
                    <a:cubicBezTo>
                      <a:pt x="1462" y="6974"/>
                      <a:pt x="1119" y="8002"/>
                      <a:pt x="960" y="9029"/>
                    </a:cubicBezTo>
                    <a:cubicBezTo>
                      <a:pt x="1" y="14940"/>
                      <a:pt x="2420" y="20282"/>
                      <a:pt x="8675" y="21742"/>
                    </a:cubicBezTo>
                    <a:cubicBezTo>
                      <a:pt x="9677" y="21984"/>
                      <a:pt x="10706" y="22095"/>
                      <a:pt x="11731" y="22095"/>
                    </a:cubicBezTo>
                    <a:cubicBezTo>
                      <a:pt x="12060" y="22095"/>
                      <a:pt x="12388" y="22084"/>
                      <a:pt x="12715" y="22062"/>
                    </a:cubicBezTo>
                    <a:cubicBezTo>
                      <a:pt x="15294" y="21879"/>
                      <a:pt x="18079" y="21195"/>
                      <a:pt x="20087" y="19483"/>
                    </a:cubicBezTo>
                    <a:cubicBezTo>
                      <a:pt x="21708" y="18113"/>
                      <a:pt x="22758" y="16127"/>
                      <a:pt x="23169" y="14073"/>
                    </a:cubicBezTo>
                    <a:cubicBezTo>
                      <a:pt x="23602" y="11950"/>
                      <a:pt x="23443" y="9713"/>
                      <a:pt x="22644" y="7682"/>
                    </a:cubicBezTo>
                    <a:cubicBezTo>
                      <a:pt x="21822" y="5582"/>
                      <a:pt x="20407" y="3779"/>
                      <a:pt x="18626" y="2409"/>
                    </a:cubicBezTo>
                    <a:cubicBezTo>
                      <a:pt x="16869" y="1063"/>
                      <a:pt x="14746" y="218"/>
                      <a:pt x="12532" y="36"/>
                    </a:cubicBezTo>
                    <a:cubicBezTo>
                      <a:pt x="12260" y="12"/>
                      <a:pt x="11986" y="1"/>
                      <a:pt x="11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730" name="Google Shape;730;p47"/>
              <p:cNvSpPr/>
              <p:nvPr/>
            </p:nvSpPr>
            <p:spPr>
              <a:xfrm>
                <a:off x="8321650" y="1591825"/>
                <a:ext cx="523875" cy="3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15938" extrusionOk="0">
                    <a:moveTo>
                      <a:pt x="11093" y="940"/>
                    </a:moveTo>
                    <a:cubicBezTo>
                      <a:pt x="11131" y="940"/>
                      <a:pt x="11169" y="940"/>
                      <a:pt x="11208" y="941"/>
                    </a:cubicBezTo>
                    <a:cubicBezTo>
                      <a:pt x="12737" y="964"/>
                      <a:pt x="14152" y="1489"/>
                      <a:pt x="15430" y="2287"/>
                    </a:cubicBezTo>
                    <a:cubicBezTo>
                      <a:pt x="16640" y="3064"/>
                      <a:pt x="17645" y="4159"/>
                      <a:pt x="18352" y="5437"/>
                    </a:cubicBezTo>
                    <a:cubicBezTo>
                      <a:pt x="18466" y="5597"/>
                      <a:pt x="18535" y="5780"/>
                      <a:pt x="18626" y="5940"/>
                    </a:cubicBezTo>
                    <a:cubicBezTo>
                      <a:pt x="18672" y="6031"/>
                      <a:pt x="18694" y="6099"/>
                      <a:pt x="18740" y="6191"/>
                    </a:cubicBezTo>
                    <a:cubicBezTo>
                      <a:pt x="18763" y="6213"/>
                      <a:pt x="18786" y="6259"/>
                      <a:pt x="18786" y="6305"/>
                    </a:cubicBezTo>
                    <a:cubicBezTo>
                      <a:pt x="18809" y="6328"/>
                      <a:pt x="18809" y="6350"/>
                      <a:pt x="18809" y="6350"/>
                    </a:cubicBezTo>
                    <a:cubicBezTo>
                      <a:pt x="18809" y="6350"/>
                      <a:pt x="18831" y="6373"/>
                      <a:pt x="18831" y="6396"/>
                    </a:cubicBezTo>
                    <a:cubicBezTo>
                      <a:pt x="18991" y="6761"/>
                      <a:pt x="19105" y="7149"/>
                      <a:pt x="19219" y="7537"/>
                    </a:cubicBezTo>
                    <a:cubicBezTo>
                      <a:pt x="19425" y="8359"/>
                      <a:pt x="19539" y="9249"/>
                      <a:pt x="19334" y="10094"/>
                    </a:cubicBezTo>
                    <a:cubicBezTo>
                      <a:pt x="19014" y="11463"/>
                      <a:pt x="18033" y="12559"/>
                      <a:pt x="16868" y="13289"/>
                    </a:cubicBezTo>
                    <a:cubicBezTo>
                      <a:pt x="15499" y="14157"/>
                      <a:pt x="13924" y="14636"/>
                      <a:pt x="12281" y="14704"/>
                    </a:cubicBezTo>
                    <a:cubicBezTo>
                      <a:pt x="12202" y="14707"/>
                      <a:pt x="12124" y="14709"/>
                      <a:pt x="12045" y="14709"/>
                    </a:cubicBezTo>
                    <a:cubicBezTo>
                      <a:pt x="7711" y="14709"/>
                      <a:pt x="2610" y="10418"/>
                      <a:pt x="4269" y="5643"/>
                    </a:cubicBezTo>
                    <a:cubicBezTo>
                      <a:pt x="4748" y="4250"/>
                      <a:pt x="5661" y="3018"/>
                      <a:pt x="6871" y="2196"/>
                    </a:cubicBezTo>
                    <a:cubicBezTo>
                      <a:pt x="8117" y="1373"/>
                      <a:pt x="9602" y="940"/>
                      <a:pt x="11093" y="940"/>
                    </a:cubicBezTo>
                    <a:close/>
                    <a:moveTo>
                      <a:pt x="11480" y="0"/>
                    </a:moveTo>
                    <a:cubicBezTo>
                      <a:pt x="10090" y="0"/>
                      <a:pt x="8698" y="326"/>
                      <a:pt x="7487" y="941"/>
                    </a:cubicBezTo>
                    <a:cubicBezTo>
                      <a:pt x="1" y="4707"/>
                      <a:pt x="3310" y="15207"/>
                      <a:pt x="11002" y="15891"/>
                    </a:cubicBezTo>
                    <a:cubicBezTo>
                      <a:pt x="11323" y="15922"/>
                      <a:pt x="11645" y="15937"/>
                      <a:pt x="11967" y="15937"/>
                    </a:cubicBezTo>
                    <a:cubicBezTo>
                      <a:pt x="13553" y="15937"/>
                      <a:pt x="15149" y="15570"/>
                      <a:pt x="16572" y="14887"/>
                    </a:cubicBezTo>
                    <a:cubicBezTo>
                      <a:pt x="18033" y="14179"/>
                      <a:pt x="19402" y="13061"/>
                      <a:pt x="20110" y="11577"/>
                    </a:cubicBezTo>
                    <a:cubicBezTo>
                      <a:pt x="20954" y="9820"/>
                      <a:pt x="20749" y="7811"/>
                      <a:pt x="20018" y="6031"/>
                    </a:cubicBezTo>
                    <a:cubicBezTo>
                      <a:pt x="19379" y="4479"/>
                      <a:pt x="18375" y="3064"/>
                      <a:pt x="17074" y="1991"/>
                    </a:cubicBezTo>
                    <a:cubicBezTo>
                      <a:pt x="16412" y="1443"/>
                      <a:pt x="15682" y="986"/>
                      <a:pt x="14905" y="644"/>
                    </a:cubicBezTo>
                    <a:cubicBezTo>
                      <a:pt x="14517" y="484"/>
                      <a:pt x="14129" y="347"/>
                      <a:pt x="13719" y="256"/>
                    </a:cubicBezTo>
                    <a:cubicBezTo>
                      <a:pt x="13308" y="142"/>
                      <a:pt x="12851" y="96"/>
                      <a:pt x="12418" y="51"/>
                    </a:cubicBezTo>
                    <a:cubicBezTo>
                      <a:pt x="12107" y="17"/>
                      <a:pt x="11793" y="0"/>
                      <a:pt x="11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</p:grpSp>
      </p:grpSp>
      <p:sp>
        <p:nvSpPr>
          <p:cNvPr id="731" name="Google Shape;731;p47"/>
          <p:cNvSpPr/>
          <p:nvPr/>
        </p:nvSpPr>
        <p:spPr>
          <a:xfrm>
            <a:off x="1649888" y="1650500"/>
            <a:ext cx="5844214" cy="2877396"/>
          </a:xfrm>
          <a:custGeom>
            <a:avLst/>
            <a:gdLst/>
            <a:ahLst/>
            <a:cxnLst/>
            <a:rect l="l" t="t" r="r" b="b"/>
            <a:pathLst>
              <a:path w="89194" h="55648" extrusionOk="0">
                <a:moveTo>
                  <a:pt x="36345" y="808"/>
                </a:moveTo>
                <a:cubicBezTo>
                  <a:pt x="36746" y="808"/>
                  <a:pt x="36949" y="966"/>
                  <a:pt x="36935" y="1346"/>
                </a:cubicBezTo>
                <a:cubicBezTo>
                  <a:pt x="36914" y="1898"/>
                  <a:pt x="36928" y="2453"/>
                  <a:pt x="36966" y="3001"/>
                </a:cubicBezTo>
                <a:cubicBezTo>
                  <a:pt x="36990" y="3330"/>
                  <a:pt x="36757" y="3536"/>
                  <a:pt x="36599" y="3790"/>
                </a:cubicBezTo>
                <a:cubicBezTo>
                  <a:pt x="36202" y="4420"/>
                  <a:pt x="36335" y="4883"/>
                  <a:pt x="36997" y="5297"/>
                </a:cubicBezTo>
                <a:cubicBezTo>
                  <a:pt x="37419" y="5564"/>
                  <a:pt x="37898" y="5686"/>
                  <a:pt x="38371" y="5686"/>
                </a:cubicBezTo>
                <a:cubicBezTo>
                  <a:pt x="39480" y="5686"/>
                  <a:pt x="40551" y="5016"/>
                  <a:pt x="40752" y="3971"/>
                </a:cubicBezTo>
                <a:cubicBezTo>
                  <a:pt x="40817" y="3639"/>
                  <a:pt x="40804" y="3323"/>
                  <a:pt x="40451" y="3090"/>
                </a:cubicBezTo>
                <a:cubicBezTo>
                  <a:pt x="40228" y="2943"/>
                  <a:pt x="39868" y="2888"/>
                  <a:pt x="39902" y="2546"/>
                </a:cubicBezTo>
                <a:cubicBezTo>
                  <a:pt x="39944" y="2093"/>
                  <a:pt x="39944" y="1634"/>
                  <a:pt x="40046" y="1195"/>
                </a:cubicBezTo>
                <a:cubicBezTo>
                  <a:pt x="40080" y="1046"/>
                  <a:pt x="40839" y="958"/>
                  <a:pt x="41499" y="958"/>
                </a:cubicBezTo>
                <a:cubicBezTo>
                  <a:pt x="41972" y="958"/>
                  <a:pt x="42394" y="1003"/>
                  <a:pt x="42462" y="1103"/>
                </a:cubicBezTo>
                <a:cubicBezTo>
                  <a:pt x="42531" y="1202"/>
                  <a:pt x="42527" y="1350"/>
                  <a:pt x="42538" y="1476"/>
                </a:cubicBezTo>
                <a:cubicBezTo>
                  <a:pt x="42558" y="1864"/>
                  <a:pt x="42558" y="2254"/>
                  <a:pt x="42593" y="2642"/>
                </a:cubicBezTo>
                <a:cubicBezTo>
                  <a:pt x="42623" y="3015"/>
                  <a:pt x="42507" y="3293"/>
                  <a:pt x="42202" y="3591"/>
                </a:cubicBezTo>
                <a:cubicBezTo>
                  <a:pt x="41612" y="4166"/>
                  <a:pt x="41780" y="4807"/>
                  <a:pt x="42527" y="5236"/>
                </a:cubicBezTo>
                <a:cubicBezTo>
                  <a:pt x="43097" y="5561"/>
                  <a:pt x="43852" y="5724"/>
                  <a:pt x="44605" y="5724"/>
                </a:cubicBezTo>
                <a:cubicBezTo>
                  <a:pt x="45367" y="5724"/>
                  <a:pt x="46128" y="5558"/>
                  <a:pt x="46694" y="5225"/>
                </a:cubicBezTo>
                <a:cubicBezTo>
                  <a:pt x="47428" y="4797"/>
                  <a:pt x="47596" y="4142"/>
                  <a:pt x="47006" y="3567"/>
                </a:cubicBezTo>
                <a:cubicBezTo>
                  <a:pt x="46225" y="2806"/>
                  <a:pt x="46790" y="1963"/>
                  <a:pt x="46708" y="1165"/>
                </a:cubicBezTo>
                <a:cubicBezTo>
                  <a:pt x="46694" y="1034"/>
                  <a:pt x="46890" y="973"/>
                  <a:pt x="47044" y="969"/>
                </a:cubicBezTo>
                <a:cubicBezTo>
                  <a:pt x="47144" y="965"/>
                  <a:pt x="47246" y="963"/>
                  <a:pt x="47347" y="963"/>
                </a:cubicBezTo>
                <a:cubicBezTo>
                  <a:pt x="47471" y="963"/>
                  <a:pt x="47595" y="966"/>
                  <a:pt x="47719" y="969"/>
                </a:cubicBezTo>
                <a:cubicBezTo>
                  <a:pt x="49312" y="1004"/>
                  <a:pt x="49306" y="1007"/>
                  <a:pt x="49306" y="2367"/>
                </a:cubicBezTo>
                <a:cubicBezTo>
                  <a:pt x="49306" y="2652"/>
                  <a:pt x="49254" y="2861"/>
                  <a:pt x="48932" y="3001"/>
                </a:cubicBezTo>
                <a:cubicBezTo>
                  <a:pt x="48332" y="3258"/>
                  <a:pt x="48356" y="3711"/>
                  <a:pt x="48517" y="4173"/>
                </a:cubicBezTo>
                <a:cubicBezTo>
                  <a:pt x="48847" y="5126"/>
                  <a:pt x="49823" y="5693"/>
                  <a:pt x="50833" y="5693"/>
                </a:cubicBezTo>
                <a:cubicBezTo>
                  <a:pt x="51313" y="5693"/>
                  <a:pt x="51800" y="5565"/>
                  <a:pt x="52229" y="5290"/>
                </a:cubicBezTo>
                <a:cubicBezTo>
                  <a:pt x="52849" y="4893"/>
                  <a:pt x="53061" y="4393"/>
                  <a:pt x="52643" y="3865"/>
                </a:cubicBezTo>
                <a:cubicBezTo>
                  <a:pt x="51944" y="2988"/>
                  <a:pt x="52376" y="2045"/>
                  <a:pt x="52294" y="1134"/>
                </a:cubicBezTo>
                <a:cubicBezTo>
                  <a:pt x="52273" y="880"/>
                  <a:pt x="52544" y="822"/>
                  <a:pt x="52767" y="822"/>
                </a:cubicBezTo>
                <a:cubicBezTo>
                  <a:pt x="52840" y="822"/>
                  <a:pt x="52914" y="821"/>
                  <a:pt x="52987" y="821"/>
                </a:cubicBezTo>
                <a:cubicBezTo>
                  <a:pt x="53736" y="821"/>
                  <a:pt x="54485" y="836"/>
                  <a:pt x="55237" y="842"/>
                </a:cubicBezTo>
                <a:cubicBezTo>
                  <a:pt x="55457" y="846"/>
                  <a:pt x="55594" y="932"/>
                  <a:pt x="55590" y="1127"/>
                </a:cubicBezTo>
                <a:cubicBezTo>
                  <a:pt x="55570" y="1802"/>
                  <a:pt x="55926" y="2515"/>
                  <a:pt x="55039" y="3053"/>
                </a:cubicBezTo>
                <a:cubicBezTo>
                  <a:pt x="54480" y="3392"/>
                  <a:pt x="54487" y="3981"/>
                  <a:pt x="54833" y="4557"/>
                </a:cubicBezTo>
                <a:cubicBezTo>
                  <a:pt x="55277" y="5303"/>
                  <a:pt x="56269" y="5698"/>
                  <a:pt x="57247" y="5698"/>
                </a:cubicBezTo>
                <a:cubicBezTo>
                  <a:pt x="58027" y="5698"/>
                  <a:pt x="58799" y="5446"/>
                  <a:pt x="59278" y="4920"/>
                </a:cubicBezTo>
                <a:cubicBezTo>
                  <a:pt x="59668" y="4489"/>
                  <a:pt x="59617" y="3810"/>
                  <a:pt x="59072" y="3221"/>
                </a:cubicBezTo>
                <a:cubicBezTo>
                  <a:pt x="58853" y="2988"/>
                  <a:pt x="58685" y="2796"/>
                  <a:pt x="58664" y="2470"/>
                </a:cubicBezTo>
                <a:cubicBezTo>
                  <a:pt x="58551" y="856"/>
                  <a:pt x="58356" y="1004"/>
                  <a:pt x="60234" y="932"/>
                </a:cubicBezTo>
                <a:cubicBezTo>
                  <a:pt x="60910" y="905"/>
                  <a:pt x="61340" y="864"/>
                  <a:pt x="61615" y="864"/>
                </a:cubicBezTo>
                <a:cubicBezTo>
                  <a:pt x="62301" y="864"/>
                  <a:pt x="62011" y="1120"/>
                  <a:pt x="62153" y="2501"/>
                </a:cubicBezTo>
                <a:cubicBezTo>
                  <a:pt x="62180" y="2785"/>
                  <a:pt x="62108" y="3012"/>
                  <a:pt x="61892" y="3210"/>
                </a:cubicBezTo>
                <a:cubicBezTo>
                  <a:pt x="61036" y="3999"/>
                  <a:pt x="61923" y="5325"/>
                  <a:pt x="62985" y="5452"/>
                </a:cubicBezTo>
                <a:cubicBezTo>
                  <a:pt x="63369" y="5495"/>
                  <a:pt x="63762" y="5535"/>
                  <a:pt x="64149" y="5535"/>
                </a:cubicBezTo>
                <a:cubicBezTo>
                  <a:pt x="64246" y="5535"/>
                  <a:pt x="64342" y="5532"/>
                  <a:pt x="64438" y="5527"/>
                </a:cubicBezTo>
                <a:cubicBezTo>
                  <a:pt x="65775" y="5452"/>
                  <a:pt x="66450" y="4578"/>
                  <a:pt x="65816" y="3563"/>
                </a:cubicBezTo>
                <a:cubicBezTo>
                  <a:pt x="65401" y="2902"/>
                  <a:pt x="65487" y="2271"/>
                  <a:pt x="65439" y="1607"/>
                </a:cubicBezTo>
                <a:cubicBezTo>
                  <a:pt x="65411" y="1206"/>
                  <a:pt x="65594" y="1070"/>
                  <a:pt x="65961" y="1070"/>
                </a:cubicBezTo>
                <a:cubicBezTo>
                  <a:pt x="66005" y="1070"/>
                  <a:pt x="66051" y="1072"/>
                  <a:pt x="66100" y="1076"/>
                </a:cubicBezTo>
                <a:cubicBezTo>
                  <a:pt x="66173" y="1080"/>
                  <a:pt x="66245" y="1082"/>
                  <a:pt x="66319" y="1082"/>
                </a:cubicBezTo>
                <a:cubicBezTo>
                  <a:pt x="66506" y="1082"/>
                  <a:pt x="66695" y="1070"/>
                  <a:pt x="66885" y="1065"/>
                </a:cubicBezTo>
                <a:cubicBezTo>
                  <a:pt x="66966" y="1064"/>
                  <a:pt x="67042" y="1063"/>
                  <a:pt x="67114" y="1063"/>
                </a:cubicBezTo>
                <a:cubicBezTo>
                  <a:pt x="68250" y="1063"/>
                  <a:pt x="68386" y="1263"/>
                  <a:pt x="68331" y="2371"/>
                </a:cubicBezTo>
                <a:cubicBezTo>
                  <a:pt x="68321" y="2559"/>
                  <a:pt x="68225" y="2662"/>
                  <a:pt x="68088" y="2775"/>
                </a:cubicBezTo>
                <a:cubicBezTo>
                  <a:pt x="67543" y="3221"/>
                  <a:pt x="67313" y="3748"/>
                  <a:pt x="67683" y="4348"/>
                </a:cubicBezTo>
                <a:cubicBezTo>
                  <a:pt x="68102" y="5033"/>
                  <a:pt x="68694" y="5609"/>
                  <a:pt x="69644" y="5650"/>
                </a:cubicBezTo>
                <a:cubicBezTo>
                  <a:pt x="69682" y="5652"/>
                  <a:pt x="69720" y="5653"/>
                  <a:pt x="69757" y="5653"/>
                </a:cubicBezTo>
                <a:cubicBezTo>
                  <a:pt x="70431" y="5653"/>
                  <a:pt x="71065" y="5396"/>
                  <a:pt x="71604" y="5023"/>
                </a:cubicBezTo>
                <a:cubicBezTo>
                  <a:pt x="72402" y="4471"/>
                  <a:pt x="72430" y="3848"/>
                  <a:pt x="71734" y="3186"/>
                </a:cubicBezTo>
                <a:cubicBezTo>
                  <a:pt x="71498" y="2964"/>
                  <a:pt x="71158" y="2864"/>
                  <a:pt x="71090" y="2457"/>
                </a:cubicBezTo>
                <a:cubicBezTo>
                  <a:pt x="70853" y="1106"/>
                  <a:pt x="70812" y="1076"/>
                  <a:pt x="72388" y="1065"/>
                </a:cubicBezTo>
                <a:cubicBezTo>
                  <a:pt x="72742" y="1063"/>
                  <a:pt x="73152" y="865"/>
                  <a:pt x="73493" y="865"/>
                </a:cubicBezTo>
                <a:cubicBezTo>
                  <a:pt x="73667" y="865"/>
                  <a:pt x="73823" y="917"/>
                  <a:pt x="73944" y="1072"/>
                </a:cubicBezTo>
                <a:cubicBezTo>
                  <a:pt x="74191" y="1387"/>
                  <a:pt x="74006" y="1949"/>
                  <a:pt x="74026" y="2402"/>
                </a:cubicBezTo>
                <a:cubicBezTo>
                  <a:pt x="74047" y="2761"/>
                  <a:pt x="73999" y="3049"/>
                  <a:pt x="73701" y="3371"/>
                </a:cubicBezTo>
                <a:cubicBezTo>
                  <a:pt x="73204" y="3906"/>
                  <a:pt x="73451" y="4667"/>
                  <a:pt x="74119" y="5068"/>
                </a:cubicBezTo>
                <a:cubicBezTo>
                  <a:pt x="74488" y="5288"/>
                  <a:pt x="74954" y="5391"/>
                  <a:pt x="75433" y="5391"/>
                </a:cubicBezTo>
                <a:cubicBezTo>
                  <a:pt x="76293" y="5391"/>
                  <a:pt x="77195" y="5058"/>
                  <a:pt x="77649" y="4475"/>
                </a:cubicBezTo>
                <a:cubicBezTo>
                  <a:pt x="77971" y="4064"/>
                  <a:pt x="77957" y="3567"/>
                  <a:pt x="77583" y="3306"/>
                </a:cubicBezTo>
                <a:cubicBezTo>
                  <a:pt x="76655" y="2662"/>
                  <a:pt x="76895" y="1812"/>
                  <a:pt x="76847" y="952"/>
                </a:cubicBezTo>
                <a:cubicBezTo>
                  <a:pt x="77155" y="895"/>
                  <a:pt x="77461" y="873"/>
                  <a:pt x="77766" y="873"/>
                </a:cubicBezTo>
                <a:cubicBezTo>
                  <a:pt x="78720" y="873"/>
                  <a:pt x="79665" y="1084"/>
                  <a:pt x="80630" y="1084"/>
                </a:cubicBezTo>
                <a:cubicBezTo>
                  <a:pt x="80895" y="1084"/>
                  <a:pt x="81163" y="1068"/>
                  <a:pt x="81432" y="1028"/>
                </a:cubicBezTo>
                <a:lnTo>
                  <a:pt x="81432" y="1028"/>
                </a:lnTo>
                <a:cubicBezTo>
                  <a:pt x="81497" y="1665"/>
                  <a:pt x="81538" y="2138"/>
                  <a:pt x="80997" y="2597"/>
                </a:cubicBezTo>
                <a:cubicBezTo>
                  <a:pt x="80445" y="3066"/>
                  <a:pt x="80465" y="3721"/>
                  <a:pt x="80788" y="4328"/>
                </a:cubicBezTo>
                <a:cubicBezTo>
                  <a:pt x="81178" y="5051"/>
                  <a:pt x="81870" y="5356"/>
                  <a:pt x="82772" y="5380"/>
                </a:cubicBezTo>
                <a:cubicBezTo>
                  <a:pt x="82813" y="5381"/>
                  <a:pt x="82853" y="5381"/>
                  <a:pt x="82893" y="5381"/>
                </a:cubicBezTo>
                <a:cubicBezTo>
                  <a:pt x="83647" y="5381"/>
                  <a:pt x="84269" y="5191"/>
                  <a:pt x="84646" y="4554"/>
                </a:cubicBezTo>
                <a:cubicBezTo>
                  <a:pt x="85047" y="3879"/>
                  <a:pt x="84985" y="3245"/>
                  <a:pt x="84468" y="2638"/>
                </a:cubicBezTo>
                <a:cubicBezTo>
                  <a:pt x="84338" y="2484"/>
                  <a:pt x="84139" y="2388"/>
                  <a:pt x="84081" y="2176"/>
                </a:cubicBezTo>
                <a:cubicBezTo>
                  <a:pt x="83882" y="1451"/>
                  <a:pt x="84145" y="1126"/>
                  <a:pt x="84939" y="1126"/>
                </a:cubicBezTo>
                <a:cubicBezTo>
                  <a:pt x="84994" y="1126"/>
                  <a:pt x="85052" y="1127"/>
                  <a:pt x="85112" y="1130"/>
                </a:cubicBezTo>
                <a:cubicBezTo>
                  <a:pt x="85784" y="1165"/>
                  <a:pt x="86459" y="1189"/>
                  <a:pt x="87131" y="1189"/>
                </a:cubicBezTo>
                <a:cubicBezTo>
                  <a:pt x="87538" y="1189"/>
                  <a:pt x="87737" y="1346"/>
                  <a:pt x="87830" y="1682"/>
                </a:cubicBezTo>
                <a:cubicBezTo>
                  <a:pt x="87939" y="2066"/>
                  <a:pt x="87953" y="2453"/>
                  <a:pt x="87950" y="2840"/>
                </a:cubicBezTo>
                <a:cubicBezTo>
                  <a:pt x="87919" y="6706"/>
                  <a:pt x="87891" y="10571"/>
                  <a:pt x="87840" y="14433"/>
                </a:cubicBezTo>
                <a:cubicBezTo>
                  <a:pt x="87761" y="20636"/>
                  <a:pt x="87833" y="26831"/>
                  <a:pt x="88104" y="33030"/>
                </a:cubicBezTo>
                <a:cubicBezTo>
                  <a:pt x="88302" y="37605"/>
                  <a:pt x="88378" y="42183"/>
                  <a:pt x="88203" y="46761"/>
                </a:cubicBezTo>
                <a:cubicBezTo>
                  <a:pt x="88159" y="47926"/>
                  <a:pt x="88039" y="49092"/>
                  <a:pt x="87761" y="50239"/>
                </a:cubicBezTo>
                <a:cubicBezTo>
                  <a:pt x="87693" y="50520"/>
                  <a:pt x="87638" y="50829"/>
                  <a:pt x="87693" y="51106"/>
                </a:cubicBezTo>
                <a:cubicBezTo>
                  <a:pt x="87867" y="51991"/>
                  <a:pt x="87593" y="52851"/>
                  <a:pt x="87573" y="53725"/>
                </a:cubicBezTo>
                <a:cubicBezTo>
                  <a:pt x="87567" y="54098"/>
                  <a:pt x="87386" y="54223"/>
                  <a:pt x="87031" y="54223"/>
                </a:cubicBezTo>
                <a:cubicBezTo>
                  <a:pt x="86976" y="54223"/>
                  <a:pt x="86916" y="54220"/>
                  <a:pt x="86853" y="54215"/>
                </a:cubicBezTo>
                <a:cubicBezTo>
                  <a:pt x="85700" y="54109"/>
                  <a:pt x="84544" y="54070"/>
                  <a:pt x="83387" y="54070"/>
                </a:cubicBezTo>
                <a:cubicBezTo>
                  <a:pt x="82447" y="54070"/>
                  <a:pt x="81507" y="54095"/>
                  <a:pt x="80568" y="54132"/>
                </a:cubicBezTo>
                <a:cubicBezTo>
                  <a:pt x="75822" y="54317"/>
                  <a:pt x="71069" y="54386"/>
                  <a:pt x="66320" y="54406"/>
                </a:cubicBezTo>
                <a:cubicBezTo>
                  <a:pt x="66249" y="54407"/>
                  <a:pt x="66178" y="54407"/>
                  <a:pt x="66108" y="54407"/>
                </a:cubicBezTo>
                <a:cubicBezTo>
                  <a:pt x="64053" y="54407"/>
                  <a:pt x="61989" y="54265"/>
                  <a:pt x="59932" y="54146"/>
                </a:cubicBezTo>
                <a:cubicBezTo>
                  <a:pt x="59306" y="54109"/>
                  <a:pt x="58680" y="54093"/>
                  <a:pt x="58053" y="54093"/>
                </a:cubicBezTo>
                <a:cubicBezTo>
                  <a:pt x="56251" y="54093"/>
                  <a:pt x="54447" y="54225"/>
                  <a:pt x="52647" y="54362"/>
                </a:cubicBezTo>
                <a:cubicBezTo>
                  <a:pt x="49869" y="54575"/>
                  <a:pt x="47093" y="54851"/>
                  <a:pt x="44303" y="54851"/>
                </a:cubicBezTo>
                <a:cubicBezTo>
                  <a:pt x="43689" y="54851"/>
                  <a:pt x="43074" y="54838"/>
                  <a:pt x="42459" y="54807"/>
                </a:cubicBezTo>
                <a:cubicBezTo>
                  <a:pt x="40667" y="54718"/>
                  <a:pt x="38878" y="54591"/>
                  <a:pt x="37093" y="54417"/>
                </a:cubicBezTo>
                <a:cubicBezTo>
                  <a:pt x="35113" y="54223"/>
                  <a:pt x="33133" y="54119"/>
                  <a:pt x="31151" y="54119"/>
                </a:cubicBezTo>
                <a:cubicBezTo>
                  <a:pt x="29810" y="54119"/>
                  <a:pt x="28467" y="54166"/>
                  <a:pt x="27124" y="54266"/>
                </a:cubicBezTo>
                <a:cubicBezTo>
                  <a:pt x="25583" y="54381"/>
                  <a:pt x="24041" y="54418"/>
                  <a:pt x="22500" y="54418"/>
                </a:cubicBezTo>
                <a:cubicBezTo>
                  <a:pt x="19777" y="54418"/>
                  <a:pt x="17054" y="54302"/>
                  <a:pt x="14332" y="54293"/>
                </a:cubicBezTo>
                <a:cubicBezTo>
                  <a:pt x="11528" y="54282"/>
                  <a:pt x="8731" y="54081"/>
                  <a:pt x="5928" y="54081"/>
                </a:cubicBezTo>
                <a:cubicBezTo>
                  <a:pt x="5363" y="54081"/>
                  <a:pt x="4798" y="54089"/>
                  <a:pt x="4233" y="54108"/>
                </a:cubicBezTo>
                <a:cubicBezTo>
                  <a:pt x="3561" y="54132"/>
                  <a:pt x="2890" y="54170"/>
                  <a:pt x="2218" y="54225"/>
                </a:cubicBezTo>
                <a:cubicBezTo>
                  <a:pt x="2183" y="54228"/>
                  <a:pt x="2149" y="54229"/>
                  <a:pt x="2118" y="54229"/>
                </a:cubicBezTo>
                <a:cubicBezTo>
                  <a:pt x="1801" y="54229"/>
                  <a:pt x="1645" y="54089"/>
                  <a:pt x="1642" y="53800"/>
                </a:cubicBezTo>
                <a:cubicBezTo>
                  <a:pt x="1632" y="52926"/>
                  <a:pt x="1324" y="52069"/>
                  <a:pt x="1516" y="51185"/>
                </a:cubicBezTo>
                <a:cubicBezTo>
                  <a:pt x="1666" y="50493"/>
                  <a:pt x="1306" y="49842"/>
                  <a:pt x="1221" y="49167"/>
                </a:cubicBezTo>
                <a:cubicBezTo>
                  <a:pt x="906" y="46580"/>
                  <a:pt x="919" y="43986"/>
                  <a:pt x="933" y="41388"/>
                </a:cubicBezTo>
                <a:cubicBezTo>
                  <a:pt x="967" y="36063"/>
                  <a:pt x="1238" y="30745"/>
                  <a:pt x="1372" y="25419"/>
                </a:cubicBezTo>
                <a:cubicBezTo>
                  <a:pt x="1478" y="21170"/>
                  <a:pt x="1361" y="16914"/>
                  <a:pt x="1334" y="12661"/>
                </a:cubicBezTo>
                <a:cubicBezTo>
                  <a:pt x="1313" y="9481"/>
                  <a:pt x="1272" y="6298"/>
                  <a:pt x="1248" y="3118"/>
                </a:cubicBezTo>
                <a:cubicBezTo>
                  <a:pt x="1245" y="2758"/>
                  <a:pt x="1248" y="2398"/>
                  <a:pt x="1296" y="2045"/>
                </a:cubicBezTo>
                <a:cubicBezTo>
                  <a:pt x="1409" y="1261"/>
                  <a:pt x="1478" y="1209"/>
                  <a:pt x="2434" y="1192"/>
                </a:cubicBezTo>
                <a:cubicBezTo>
                  <a:pt x="2763" y="1185"/>
                  <a:pt x="3093" y="1183"/>
                  <a:pt x="3423" y="1183"/>
                </a:cubicBezTo>
                <a:cubicBezTo>
                  <a:pt x="3952" y="1183"/>
                  <a:pt x="4483" y="1189"/>
                  <a:pt x="5021" y="1189"/>
                </a:cubicBezTo>
                <a:cubicBezTo>
                  <a:pt x="5213" y="1754"/>
                  <a:pt x="5165" y="2278"/>
                  <a:pt x="4627" y="2820"/>
                </a:cubicBezTo>
                <a:cubicBezTo>
                  <a:pt x="4086" y="3365"/>
                  <a:pt x="4216" y="4225"/>
                  <a:pt x="4737" y="4807"/>
                </a:cubicBezTo>
                <a:cubicBezTo>
                  <a:pt x="5079" y="5192"/>
                  <a:pt x="5699" y="5407"/>
                  <a:pt x="6350" y="5407"/>
                </a:cubicBezTo>
                <a:cubicBezTo>
                  <a:pt x="6638" y="5407"/>
                  <a:pt x="6932" y="5365"/>
                  <a:pt x="7211" y="5277"/>
                </a:cubicBezTo>
                <a:cubicBezTo>
                  <a:pt x="8537" y="4859"/>
                  <a:pt x="9102" y="3478"/>
                  <a:pt x="8201" y="2597"/>
                </a:cubicBezTo>
                <a:cubicBezTo>
                  <a:pt x="7735" y="2141"/>
                  <a:pt x="7721" y="1696"/>
                  <a:pt x="7745" y="1069"/>
                </a:cubicBezTo>
                <a:lnTo>
                  <a:pt x="7745" y="1069"/>
                </a:lnTo>
                <a:cubicBezTo>
                  <a:pt x="7955" y="1085"/>
                  <a:pt x="8163" y="1092"/>
                  <a:pt x="8368" y="1092"/>
                </a:cubicBezTo>
                <a:cubicBezTo>
                  <a:pt x="9485" y="1092"/>
                  <a:pt x="10540" y="884"/>
                  <a:pt x="11614" y="870"/>
                </a:cubicBezTo>
                <a:cubicBezTo>
                  <a:pt x="11634" y="870"/>
                  <a:pt x="11654" y="870"/>
                  <a:pt x="11673" y="870"/>
                </a:cubicBezTo>
                <a:cubicBezTo>
                  <a:pt x="12176" y="870"/>
                  <a:pt x="12428" y="962"/>
                  <a:pt x="12375" y="1497"/>
                </a:cubicBezTo>
                <a:cubicBezTo>
                  <a:pt x="12313" y="2107"/>
                  <a:pt x="12368" y="2659"/>
                  <a:pt x="11751" y="3162"/>
                </a:cubicBezTo>
                <a:cubicBezTo>
                  <a:pt x="11076" y="3714"/>
                  <a:pt x="11234" y="4334"/>
                  <a:pt x="11971" y="4821"/>
                </a:cubicBezTo>
                <a:cubicBezTo>
                  <a:pt x="12531" y="5191"/>
                  <a:pt x="13123" y="5412"/>
                  <a:pt x="13745" y="5412"/>
                </a:cubicBezTo>
                <a:cubicBezTo>
                  <a:pt x="14120" y="5412"/>
                  <a:pt x="14506" y="5332"/>
                  <a:pt x="14904" y="5157"/>
                </a:cubicBezTo>
                <a:cubicBezTo>
                  <a:pt x="15737" y="4790"/>
                  <a:pt x="16052" y="3975"/>
                  <a:pt x="15504" y="3361"/>
                </a:cubicBezTo>
                <a:cubicBezTo>
                  <a:pt x="14859" y="2638"/>
                  <a:pt x="15329" y="1864"/>
                  <a:pt x="15195" y="1127"/>
                </a:cubicBezTo>
                <a:cubicBezTo>
                  <a:pt x="15169" y="967"/>
                  <a:pt x="15352" y="907"/>
                  <a:pt x="15531" y="907"/>
                </a:cubicBezTo>
                <a:cubicBezTo>
                  <a:pt x="15559" y="907"/>
                  <a:pt x="15587" y="908"/>
                  <a:pt x="15613" y="911"/>
                </a:cubicBezTo>
                <a:cubicBezTo>
                  <a:pt x="16021" y="952"/>
                  <a:pt x="16432" y="973"/>
                  <a:pt x="16830" y="1055"/>
                </a:cubicBezTo>
                <a:cubicBezTo>
                  <a:pt x="16890" y="1068"/>
                  <a:pt x="16955" y="1072"/>
                  <a:pt x="17023" y="1072"/>
                </a:cubicBezTo>
                <a:cubicBezTo>
                  <a:pt x="17250" y="1072"/>
                  <a:pt x="17512" y="1018"/>
                  <a:pt x="17731" y="1018"/>
                </a:cubicBezTo>
                <a:cubicBezTo>
                  <a:pt x="17959" y="1018"/>
                  <a:pt x="18141" y="1078"/>
                  <a:pt x="18187" y="1322"/>
                </a:cubicBezTo>
                <a:cubicBezTo>
                  <a:pt x="18293" y="1884"/>
                  <a:pt x="18338" y="2570"/>
                  <a:pt x="17639" y="3080"/>
                </a:cubicBezTo>
                <a:cubicBezTo>
                  <a:pt x="16635" y="3820"/>
                  <a:pt x="16772" y="4602"/>
                  <a:pt x="17892" y="5198"/>
                </a:cubicBezTo>
                <a:cubicBezTo>
                  <a:pt x="18458" y="5499"/>
                  <a:pt x="18971" y="5651"/>
                  <a:pt x="19444" y="5651"/>
                </a:cubicBezTo>
                <a:cubicBezTo>
                  <a:pt x="20079" y="5651"/>
                  <a:pt x="20643" y="5378"/>
                  <a:pt x="21172" y="4828"/>
                </a:cubicBezTo>
                <a:cubicBezTo>
                  <a:pt x="21860" y="4105"/>
                  <a:pt x="21871" y="3574"/>
                  <a:pt x="21189" y="2833"/>
                </a:cubicBezTo>
                <a:cubicBezTo>
                  <a:pt x="21052" y="2690"/>
                  <a:pt x="20846" y="2604"/>
                  <a:pt x="20894" y="2357"/>
                </a:cubicBezTo>
                <a:cubicBezTo>
                  <a:pt x="20966" y="1973"/>
                  <a:pt x="20973" y="1583"/>
                  <a:pt x="21055" y="1202"/>
                </a:cubicBezTo>
                <a:cubicBezTo>
                  <a:pt x="21083" y="1082"/>
                  <a:pt x="21292" y="1062"/>
                  <a:pt x="21442" y="1062"/>
                </a:cubicBezTo>
                <a:cubicBezTo>
                  <a:pt x="21579" y="1060"/>
                  <a:pt x="21731" y="1036"/>
                  <a:pt x="21871" y="1036"/>
                </a:cubicBezTo>
                <a:cubicBezTo>
                  <a:pt x="21958" y="1036"/>
                  <a:pt x="22041" y="1045"/>
                  <a:pt x="22111" y="1076"/>
                </a:cubicBezTo>
                <a:cubicBezTo>
                  <a:pt x="22188" y="1108"/>
                  <a:pt x="22275" y="1120"/>
                  <a:pt x="22369" y="1120"/>
                </a:cubicBezTo>
                <a:cubicBezTo>
                  <a:pt x="22631" y="1120"/>
                  <a:pt x="22941" y="1025"/>
                  <a:pt x="23200" y="1025"/>
                </a:cubicBezTo>
                <a:cubicBezTo>
                  <a:pt x="23483" y="1025"/>
                  <a:pt x="23704" y="1140"/>
                  <a:pt x="23735" y="1620"/>
                </a:cubicBezTo>
                <a:cubicBezTo>
                  <a:pt x="23769" y="2172"/>
                  <a:pt x="23927" y="2727"/>
                  <a:pt x="23526" y="3310"/>
                </a:cubicBezTo>
                <a:cubicBezTo>
                  <a:pt x="22676" y="4547"/>
                  <a:pt x="23361" y="5517"/>
                  <a:pt x="25006" y="5534"/>
                </a:cubicBezTo>
                <a:cubicBezTo>
                  <a:pt x="25115" y="5535"/>
                  <a:pt x="25225" y="5537"/>
                  <a:pt x="25335" y="5537"/>
                </a:cubicBezTo>
                <a:cubicBezTo>
                  <a:pt x="25710" y="5537"/>
                  <a:pt x="26086" y="5517"/>
                  <a:pt x="26449" y="5400"/>
                </a:cubicBezTo>
                <a:cubicBezTo>
                  <a:pt x="27494" y="5061"/>
                  <a:pt x="27974" y="4074"/>
                  <a:pt x="27360" y="3293"/>
                </a:cubicBezTo>
                <a:cubicBezTo>
                  <a:pt x="26798" y="2580"/>
                  <a:pt x="27210" y="1850"/>
                  <a:pt x="27134" y="1134"/>
                </a:cubicBezTo>
                <a:cubicBezTo>
                  <a:pt x="27114" y="944"/>
                  <a:pt x="27324" y="883"/>
                  <a:pt x="27519" y="883"/>
                </a:cubicBezTo>
                <a:cubicBezTo>
                  <a:pt x="27524" y="883"/>
                  <a:pt x="27530" y="884"/>
                  <a:pt x="27535" y="884"/>
                </a:cubicBezTo>
                <a:cubicBezTo>
                  <a:pt x="28433" y="897"/>
                  <a:pt x="29331" y="897"/>
                  <a:pt x="30222" y="1028"/>
                </a:cubicBezTo>
                <a:cubicBezTo>
                  <a:pt x="30489" y="1069"/>
                  <a:pt x="30619" y="1192"/>
                  <a:pt x="30595" y="1422"/>
                </a:cubicBezTo>
                <a:cubicBezTo>
                  <a:pt x="30527" y="2073"/>
                  <a:pt x="30678" y="2717"/>
                  <a:pt x="30068" y="3323"/>
                </a:cubicBezTo>
                <a:cubicBezTo>
                  <a:pt x="29293" y="4095"/>
                  <a:pt x="29615" y="4924"/>
                  <a:pt x="30678" y="5380"/>
                </a:cubicBezTo>
                <a:cubicBezTo>
                  <a:pt x="31167" y="5590"/>
                  <a:pt x="31666" y="5693"/>
                  <a:pt x="32141" y="5693"/>
                </a:cubicBezTo>
                <a:cubicBezTo>
                  <a:pt x="32969" y="5693"/>
                  <a:pt x="33721" y="5381"/>
                  <a:pt x="34207" y="4790"/>
                </a:cubicBezTo>
                <a:cubicBezTo>
                  <a:pt x="34793" y="4074"/>
                  <a:pt x="34735" y="3498"/>
                  <a:pt x="34012" y="2892"/>
                </a:cubicBezTo>
                <a:cubicBezTo>
                  <a:pt x="33631" y="2570"/>
                  <a:pt x="33402" y="1439"/>
                  <a:pt x="33628" y="1021"/>
                </a:cubicBezTo>
                <a:cubicBezTo>
                  <a:pt x="33700" y="887"/>
                  <a:pt x="33827" y="846"/>
                  <a:pt x="33988" y="842"/>
                </a:cubicBezTo>
                <a:cubicBezTo>
                  <a:pt x="34773" y="832"/>
                  <a:pt x="35557" y="812"/>
                  <a:pt x="36345" y="808"/>
                </a:cubicBezTo>
                <a:close/>
                <a:moveTo>
                  <a:pt x="35905" y="0"/>
                </a:moveTo>
                <a:cubicBezTo>
                  <a:pt x="35311" y="0"/>
                  <a:pt x="34718" y="49"/>
                  <a:pt x="34125" y="58"/>
                </a:cubicBezTo>
                <a:cubicBezTo>
                  <a:pt x="33254" y="68"/>
                  <a:pt x="32775" y="510"/>
                  <a:pt x="32716" y="1274"/>
                </a:cubicBezTo>
                <a:cubicBezTo>
                  <a:pt x="32675" y="1792"/>
                  <a:pt x="32706" y="2313"/>
                  <a:pt x="32651" y="2830"/>
                </a:cubicBezTo>
                <a:cubicBezTo>
                  <a:pt x="32614" y="3176"/>
                  <a:pt x="32723" y="3327"/>
                  <a:pt x="33111" y="3474"/>
                </a:cubicBezTo>
                <a:cubicBezTo>
                  <a:pt x="33697" y="3700"/>
                  <a:pt x="33724" y="4040"/>
                  <a:pt x="33296" y="4458"/>
                </a:cubicBezTo>
                <a:cubicBezTo>
                  <a:pt x="32997" y="4748"/>
                  <a:pt x="32558" y="4899"/>
                  <a:pt x="32069" y="4899"/>
                </a:cubicBezTo>
                <a:cubicBezTo>
                  <a:pt x="31796" y="4899"/>
                  <a:pt x="31508" y="4852"/>
                  <a:pt x="31219" y="4756"/>
                </a:cubicBezTo>
                <a:cubicBezTo>
                  <a:pt x="30455" y="4499"/>
                  <a:pt x="30256" y="4166"/>
                  <a:pt x="30818" y="3694"/>
                </a:cubicBezTo>
                <a:cubicBezTo>
                  <a:pt x="31411" y="3197"/>
                  <a:pt x="31373" y="2628"/>
                  <a:pt x="31483" y="2045"/>
                </a:cubicBezTo>
                <a:cubicBezTo>
                  <a:pt x="31565" y="1600"/>
                  <a:pt x="31404" y="1151"/>
                  <a:pt x="31596" y="702"/>
                </a:cubicBezTo>
                <a:cubicBezTo>
                  <a:pt x="31706" y="445"/>
                  <a:pt x="31459" y="304"/>
                  <a:pt x="31157" y="263"/>
                </a:cubicBezTo>
                <a:cubicBezTo>
                  <a:pt x="30149" y="128"/>
                  <a:pt x="29131" y="67"/>
                  <a:pt x="28114" y="67"/>
                </a:cubicBezTo>
                <a:cubicBezTo>
                  <a:pt x="27897" y="67"/>
                  <a:pt x="27680" y="69"/>
                  <a:pt x="27463" y="75"/>
                </a:cubicBezTo>
                <a:cubicBezTo>
                  <a:pt x="26500" y="95"/>
                  <a:pt x="26195" y="452"/>
                  <a:pt x="26168" y="1312"/>
                </a:cubicBezTo>
                <a:cubicBezTo>
                  <a:pt x="26158" y="1699"/>
                  <a:pt x="26140" y="2090"/>
                  <a:pt x="26103" y="2477"/>
                </a:cubicBezTo>
                <a:cubicBezTo>
                  <a:pt x="26058" y="2881"/>
                  <a:pt x="26147" y="3221"/>
                  <a:pt x="26439" y="3567"/>
                </a:cubicBezTo>
                <a:cubicBezTo>
                  <a:pt x="26956" y="4173"/>
                  <a:pt x="26692" y="4656"/>
                  <a:pt x="25829" y="4759"/>
                </a:cubicBezTo>
                <a:cubicBezTo>
                  <a:pt x="25704" y="4773"/>
                  <a:pt x="25576" y="4777"/>
                  <a:pt x="25448" y="4777"/>
                </a:cubicBezTo>
                <a:cubicBezTo>
                  <a:pt x="25351" y="4777"/>
                  <a:pt x="25253" y="4774"/>
                  <a:pt x="25157" y="4773"/>
                </a:cubicBezTo>
                <a:cubicBezTo>
                  <a:pt x="24153" y="4756"/>
                  <a:pt x="23889" y="4423"/>
                  <a:pt x="24407" y="3707"/>
                </a:cubicBezTo>
                <a:cubicBezTo>
                  <a:pt x="24705" y="3289"/>
                  <a:pt x="24811" y="2888"/>
                  <a:pt x="24770" y="2426"/>
                </a:cubicBezTo>
                <a:cubicBezTo>
                  <a:pt x="24725" y="1877"/>
                  <a:pt x="24646" y="1326"/>
                  <a:pt x="24674" y="781"/>
                </a:cubicBezTo>
                <a:cubicBezTo>
                  <a:pt x="24694" y="373"/>
                  <a:pt x="24496" y="263"/>
                  <a:pt x="24098" y="253"/>
                </a:cubicBezTo>
                <a:cubicBezTo>
                  <a:pt x="23396" y="236"/>
                  <a:pt x="22694" y="191"/>
                  <a:pt x="21992" y="191"/>
                </a:cubicBezTo>
                <a:cubicBezTo>
                  <a:pt x="21871" y="191"/>
                  <a:pt x="21751" y="192"/>
                  <a:pt x="21631" y="195"/>
                </a:cubicBezTo>
                <a:cubicBezTo>
                  <a:pt x="20168" y="229"/>
                  <a:pt x="20168" y="250"/>
                  <a:pt x="20013" y="1538"/>
                </a:cubicBezTo>
                <a:cubicBezTo>
                  <a:pt x="19996" y="1699"/>
                  <a:pt x="19945" y="1857"/>
                  <a:pt x="19931" y="2018"/>
                </a:cubicBezTo>
                <a:cubicBezTo>
                  <a:pt x="19890" y="2546"/>
                  <a:pt x="19866" y="3056"/>
                  <a:pt x="20510" y="3378"/>
                </a:cubicBezTo>
                <a:cubicBezTo>
                  <a:pt x="20928" y="3587"/>
                  <a:pt x="20877" y="3899"/>
                  <a:pt x="20640" y="4214"/>
                </a:cubicBezTo>
                <a:cubicBezTo>
                  <a:pt x="20337" y="4619"/>
                  <a:pt x="19937" y="4826"/>
                  <a:pt x="19479" y="4826"/>
                </a:cubicBezTo>
                <a:cubicBezTo>
                  <a:pt x="19177" y="4826"/>
                  <a:pt x="18849" y="4736"/>
                  <a:pt x="18506" y="4554"/>
                </a:cubicBezTo>
                <a:cubicBezTo>
                  <a:pt x="17940" y="4256"/>
                  <a:pt x="17868" y="4026"/>
                  <a:pt x="18351" y="3670"/>
                </a:cubicBezTo>
                <a:cubicBezTo>
                  <a:pt x="18913" y="3252"/>
                  <a:pt x="19092" y="2724"/>
                  <a:pt x="19129" y="2128"/>
                </a:cubicBezTo>
                <a:cubicBezTo>
                  <a:pt x="19160" y="1709"/>
                  <a:pt x="19129" y="1288"/>
                  <a:pt x="19188" y="873"/>
                </a:cubicBezTo>
                <a:cubicBezTo>
                  <a:pt x="19253" y="411"/>
                  <a:pt x="18968" y="294"/>
                  <a:pt x="18536" y="294"/>
                </a:cubicBezTo>
                <a:cubicBezTo>
                  <a:pt x="17563" y="291"/>
                  <a:pt x="16600" y="246"/>
                  <a:pt x="15630" y="126"/>
                </a:cubicBezTo>
                <a:cubicBezTo>
                  <a:pt x="15560" y="118"/>
                  <a:pt x="15492" y="113"/>
                  <a:pt x="15426" y="113"/>
                </a:cubicBezTo>
                <a:cubicBezTo>
                  <a:pt x="14676" y="113"/>
                  <a:pt x="14182" y="650"/>
                  <a:pt x="14188" y="1374"/>
                </a:cubicBezTo>
                <a:cubicBezTo>
                  <a:pt x="14195" y="1795"/>
                  <a:pt x="14328" y="2234"/>
                  <a:pt x="14147" y="2628"/>
                </a:cubicBezTo>
                <a:cubicBezTo>
                  <a:pt x="13941" y="3077"/>
                  <a:pt x="14130" y="3354"/>
                  <a:pt x="14462" y="3663"/>
                </a:cubicBezTo>
                <a:cubicBezTo>
                  <a:pt x="15003" y="4160"/>
                  <a:pt x="14877" y="4465"/>
                  <a:pt x="14116" y="4622"/>
                </a:cubicBezTo>
                <a:cubicBezTo>
                  <a:pt x="14002" y="4646"/>
                  <a:pt x="13891" y="4657"/>
                  <a:pt x="13784" y="4657"/>
                </a:cubicBezTo>
                <a:cubicBezTo>
                  <a:pt x="13485" y="4657"/>
                  <a:pt x="13208" y="4573"/>
                  <a:pt x="12934" y="4444"/>
                </a:cubicBezTo>
                <a:cubicBezTo>
                  <a:pt x="12272" y="4129"/>
                  <a:pt x="12183" y="3981"/>
                  <a:pt x="12690" y="3502"/>
                </a:cubicBezTo>
                <a:cubicBezTo>
                  <a:pt x="13472" y="2758"/>
                  <a:pt x="13444" y="1908"/>
                  <a:pt x="13266" y="1041"/>
                </a:cubicBezTo>
                <a:cubicBezTo>
                  <a:pt x="13090" y="185"/>
                  <a:pt x="12995" y="43"/>
                  <a:pt x="12178" y="43"/>
                </a:cubicBezTo>
                <a:cubicBezTo>
                  <a:pt x="12087" y="43"/>
                  <a:pt x="11986" y="45"/>
                  <a:pt x="11875" y="47"/>
                </a:cubicBezTo>
                <a:cubicBezTo>
                  <a:pt x="10494" y="78"/>
                  <a:pt x="9113" y="171"/>
                  <a:pt x="7735" y="263"/>
                </a:cubicBezTo>
                <a:cubicBezTo>
                  <a:pt x="7447" y="284"/>
                  <a:pt x="7170" y="414"/>
                  <a:pt x="6889" y="503"/>
                </a:cubicBezTo>
                <a:cubicBezTo>
                  <a:pt x="6731" y="551"/>
                  <a:pt x="6604" y="681"/>
                  <a:pt x="6645" y="795"/>
                </a:cubicBezTo>
                <a:cubicBezTo>
                  <a:pt x="6899" y="1511"/>
                  <a:pt x="6320" y="2419"/>
                  <a:pt x="7406" y="2967"/>
                </a:cubicBezTo>
                <a:cubicBezTo>
                  <a:pt x="7930" y="3231"/>
                  <a:pt x="7862" y="3868"/>
                  <a:pt x="7434" y="4238"/>
                </a:cubicBezTo>
                <a:cubicBezTo>
                  <a:pt x="7182" y="4456"/>
                  <a:pt x="6778" y="4570"/>
                  <a:pt x="6395" y="4570"/>
                </a:cubicBezTo>
                <a:cubicBezTo>
                  <a:pt x="6074" y="4570"/>
                  <a:pt x="5767" y="4490"/>
                  <a:pt x="5580" y="4324"/>
                </a:cubicBezTo>
                <a:cubicBezTo>
                  <a:pt x="5162" y="3957"/>
                  <a:pt x="5134" y="3416"/>
                  <a:pt x="5662" y="3046"/>
                </a:cubicBezTo>
                <a:cubicBezTo>
                  <a:pt x="6118" y="2727"/>
                  <a:pt x="6200" y="2378"/>
                  <a:pt x="6149" y="1939"/>
                </a:cubicBezTo>
                <a:cubicBezTo>
                  <a:pt x="6111" y="1617"/>
                  <a:pt x="6053" y="1298"/>
                  <a:pt x="6015" y="976"/>
                </a:cubicBezTo>
                <a:cubicBezTo>
                  <a:pt x="5957" y="504"/>
                  <a:pt x="5677" y="306"/>
                  <a:pt x="5202" y="306"/>
                </a:cubicBezTo>
                <a:cubicBezTo>
                  <a:pt x="5143" y="306"/>
                  <a:pt x="5080" y="309"/>
                  <a:pt x="5014" y="315"/>
                </a:cubicBezTo>
                <a:cubicBezTo>
                  <a:pt x="4383" y="373"/>
                  <a:pt x="3751" y="446"/>
                  <a:pt x="3120" y="446"/>
                </a:cubicBezTo>
                <a:cubicBezTo>
                  <a:pt x="3080" y="446"/>
                  <a:pt x="3040" y="446"/>
                  <a:pt x="2999" y="445"/>
                </a:cubicBezTo>
                <a:cubicBezTo>
                  <a:pt x="2862" y="443"/>
                  <a:pt x="2731" y="441"/>
                  <a:pt x="2607" y="441"/>
                </a:cubicBezTo>
                <a:cubicBezTo>
                  <a:pt x="898" y="441"/>
                  <a:pt x="440" y="714"/>
                  <a:pt x="402" y="2720"/>
                </a:cubicBezTo>
                <a:cubicBezTo>
                  <a:pt x="364" y="4866"/>
                  <a:pt x="422" y="7007"/>
                  <a:pt x="440" y="9152"/>
                </a:cubicBezTo>
                <a:cubicBezTo>
                  <a:pt x="491" y="15482"/>
                  <a:pt x="638" y="21811"/>
                  <a:pt x="402" y="28144"/>
                </a:cubicBezTo>
                <a:cubicBezTo>
                  <a:pt x="210" y="33205"/>
                  <a:pt x="1" y="38270"/>
                  <a:pt x="63" y="43338"/>
                </a:cubicBezTo>
                <a:cubicBezTo>
                  <a:pt x="93" y="45771"/>
                  <a:pt x="63" y="48207"/>
                  <a:pt x="686" y="50603"/>
                </a:cubicBezTo>
                <a:cubicBezTo>
                  <a:pt x="710" y="50699"/>
                  <a:pt x="741" y="50808"/>
                  <a:pt x="707" y="50891"/>
                </a:cubicBezTo>
                <a:cubicBezTo>
                  <a:pt x="268" y="51987"/>
                  <a:pt x="652" y="53077"/>
                  <a:pt x="738" y="54167"/>
                </a:cubicBezTo>
                <a:cubicBezTo>
                  <a:pt x="786" y="54797"/>
                  <a:pt x="978" y="54955"/>
                  <a:pt x="1663" y="55027"/>
                </a:cubicBezTo>
                <a:cubicBezTo>
                  <a:pt x="1812" y="55040"/>
                  <a:pt x="1963" y="55046"/>
                  <a:pt x="2113" y="55046"/>
                </a:cubicBezTo>
                <a:cubicBezTo>
                  <a:pt x="2263" y="55046"/>
                  <a:pt x="2413" y="55040"/>
                  <a:pt x="2561" y="55030"/>
                </a:cubicBezTo>
                <a:cubicBezTo>
                  <a:pt x="3581" y="54954"/>
                  <a:pt x="4600" y="54927"/>
                  <a:pt x="5619" y="54927"/>
                </a:cubicBezTo>
                <a:cubicBezTo>
                  <a:pt x="7029" y="54927"/>
                  <a:pt x="8439" y="54979"/>
                  <a:pt x="9853" y="55027"/>
                </a:cubicBezTo>
                <a:cubicBezTo>
                  <a:pt x="14191" y="55171"/>
                  <a:pt x="18536" y="55201"/>
                  <a:pt x="22878" y="55225"/>
                </a:cubicBezTo>
                <a:cubicBezTo>
                  <a:pt x="22966" y="55226"/>
                  <a:pt x="23054" y="55226"/>
                  <a:pt x="23142" y="55226"/>
                </a:cubicBezTo>
                <a:cubicBezTo>
                  <a:pt x="25411" y="55226"/>
                  <a:pt x="27674" y="55020"/>
                  <a:pt x="29941" y="54944"/>
                </a:cubicBezTo>
                <a:cubicBezTo>
                  <a:pt x="30423" y="54928"/>
                  <a:pt x="30906" y="54920"/>
                  <a:pt x="31389" y="54920"/>
                </a:cubicBezTo>
                <a:cubicBezTo>
                  <a:pt x="33900" y="54920"/>
                  <a:pt x="36407" y="55128"/>
                  <a:pt x="38902" y="55369"/>
                </a:cubicBezTo>
                <a:cubicBezTo>
                  <a:pt x="40817" y="55555"/>
                  <a:pt x="42729" y="55647"/>
                  <a:pt x="44640" y="55647"/>
                </a:cubicBezTo>
                <a:cubicBezTo>
                  <a:pt x="46460" y="55647"/>
                  <a:pt x="48281" y="55564"/>
                  <a:pt x="50104" y="55400"/>
                </a:cubicBezTo>
                <a:cubicBezTo>
                  <a:pt x="52723" y="55161"/>
                  <a:pt x="55343" y="54942"/>
                  <a:pt x="57979" y="54942"/>
                </a:cubicBezTo>
                <a:cubicBezTo>
                  <a:pt x="58861" y="54942"/>
                  <a:pt x="59745" y="54967"/>
                  <a:pt x="60631" y="55023"/>
                </a:cubicBezTo>
                <a:cubicBezTo>
                  <a:pt x="62995" y="55176"/>
                  <a:pt x="65362" y="55248"/>
                  <a:pt x="67732" y="55248"/>
                </a:cubicBezTo>
                <a:cubicBezTo>
                  <a:pt x="69255" y="55248"/>
                  <a:pt x="70778" y="55218"/>
                  <a:pt x="72303" y="55160"/>
                </a:cubicBezTo>
                <a:cubicBezTo>
                  <a:pt x="74732" y="55068"/>
                  <a:pt x="77176" y="55150"/>
                  <a:pt x="79602" y="55023"/>
                </a:cubicBezTo>
                <a:cubicBezTo>
                  <a:pt x="80843" y="54958"/>
                  <a:pt x="82080" y="54916"/>
                  <a:pt x="83317" y="54916"/>
                </a:cubicBezTo>
                <a:cubicBezTo>
                  <a:pt x="84358" y="54916"/>
                  <a:pt x="85399" y="54946"/>
                  <a:pt x="86442" y="55016"/>
                </a:cubicBezTo>
                <a:cubicBezTo>
                  <a:pt x="86604" y="55028"/>
                  <a:pt x="86767" y="55033"/>
                  <a:pt x="86931" y="55033"/>
                </a:cubicBezTo>
                <a:cubicBezTo>
                  <a:pt x="87217" y="55033"/>
                  <a:pt x="87503" y="55016"/>
                  <a:pt x="87782" y="54979"/>
                </a:cubicBezTo>
                <a:cubicBezTo>
                  <a:pt x="88165" y="54931"/>
                  <a:pt x="88470" y="54763"/>
                  <a:pt x="88474" y="54341"/>
                </a:cubicBezTo>
                <a:cubicBezTo>
                  <a:pt x="88484" y="53217"/>
                  <a:pt x="88943" y="52100"/>
                  <a:pt x="88512" y="50969"/>
                </a:cubicBezTo>
                <a:cubicBezTo>
                  <a:pt x="88436" y="50781"/>
                  <a:pt x="88542" y="50589"/>
                  <a:pt x="88587" y="50397"/>
                </a:cubicBezTo>
                <a:cubicBezTo>
                  <a:pt x="88912" y="49061"/>
                  <a:pt x="89032" y="47700"/>
                  <a:pt x="89084" y="46336"/>
                </a:cubicBezTo>
                <a:cubicBezTo>
                  <a:pt x="89193" y="43413"/>
                  <a:pt x="89156" y="40490"/>
                  <a:pt x="89087" y="37571"/>
                </a:cubicBezTo>
                <a:cubicBezTo>
                  <a:pt x="88984" y="33349"/>
                  <a:pt x="88820" y="29131"/>
                  <a:pt x="88683" y="25008"/>
                </a:cubicBezTo>
                <a:cubicBezTo>
                  <a:pt x="88683" y="21924"/>
                  <a:pt x="88666" y="18936"/>
                  <a:pt x="88686" y="15951"/>
                </a:cubicBezTo>
                <a:cubicBezTo>
                  <a:pt x="88721" y="11760"/>
                  <a:pt x="88782" y="7573"/>
                  <a:pt x="88830" y="3382"/>
                </a:cubicBezTo>
                <a:cubicBezTo>
                  <a:pt x="88837" y="2734"/>
                  <a:pt x="88823" y="2083"/>
                  <a:pt x="88655" y="1446"/>
                </a:cubicBezTo>
                <a:cubicBezTo>
                  <a:pt x="88501" y="860"/>
                  <a:pt x="88097" y="520"/>
                  <a:pt x="87418" y="486"/>
                </a:cubicBezTo>
                <a:cubicBezTo>
                  <a:pt x="86298" y="431"/>
                  <a:pt x="85174" y="445"/>
                  <a:pt x="84057" y="315"/>
                </a:cubicBezTo>
                <a:cubicBezTo>
                  <a:pt x="84000" y="308"/>
                  <a:pt x="83943" y="304"/>
                  <a:pt x="83887" y="304"/>
                </a:cubicBezTo>
                <a:cubicBezTo>
                  <a:pt x="83596" y="304"/>
                  <a:pt x="83333" y="405"/>
                  <a:pt x="83279" y="712"/>
                </a:cubicBezTo>
                <a:cubicBezTo>
                  <a:pt x="83135" y="1542"/>
                  <a:pt x="82600" y="2412"/>
                  <a:pt x="83652" y="3121"/>
                </a:cubicBezTo>
                <a:cubicBezTo>
                  <a:pt x="83968" y="3334"/>
                  <a:pt x="84009" y="3680"/>
                  <a:pt x="83848" y="4012"/>
                </a:cubicBezTo>
                <a:cubicBezTo>
                  <a:pt x="83669" y="4379"/>
                  <a:pt x="83354" y="4557"/>
                  <a:pt x="82885" y="4564"/>
                </a:cubicBezTo>
                <a:cubicBezTo>
                  <a:pt x="82872" y="4564"/>
                  <a:pt x="82859" y="4564"/>
                  <a:pt x="82846" y="4564"/>
                </a:cubicBezTo>
                <a:cubicBezTo>
                  <a:pt x="82216" y="4564"/>
                  <a:pt x="81692" y="4319"/>
                  <a:pt x="81521" y="3889"/>
                </a:cubicBezTo>
                <a:cubicBezTo>
                  <a:pt x="81332" y="3426"/>
                  <a:pt x="81514" y="3066"/>
                  <a:pt x="81980" y="2803"/>
                </a:cubicBezTo>
                <a:cubicBezTo>
                  <a:pt x="82237" y="2659"/>
                  <a:pt x="82559" y="2460"/>
                  <a:pt x="82494" y="2213"/>
                </a:cubicBezTo>
                <a:cubicBezTo>
                  <a:pt x="82357" y="1685"/>
                  <a:pt x="82662" y="1185"/>
                  <a:pt x="82525" y="678"/>
                </a:cubicBezTo>
                <a:cubicBezTo>
                  <a:pt x="82487" y="541"/>
                  <a:pt x="82326" y="496"/>
                  <a:pt x="82182" y="452"/>
                </a:cubicBezTo>
                <a:cubicBezTo>
                  <a:pt x="81893" y="360"/>
                  <a:pt x="81609" y="241"/>
                  <a:pt x="81290" y="241"/>
                </a:cubicBezTo>
                <a:cubicBezTo>
                  <a:pt x="81265" y="241"/>
                  <a:pt x="81241" y="241"/>
                  <a:pt x="81216" y="243"/>
                </a:cubicBezTo>
                <a:cubicBezTo>
                  <a:pt x="81100" y="249"/>
                  <a:pt x="80984" y="252"/>
                  <a:pt x="80868" y="252"/>
                </a:cubicBezTo>
                <a:cubicBezTo>
                  <a:pt x="80271" y="252"/>
                  <a:pt x="79683" y="173"/>
                  <a:pt x="79091" y="116"/>
                </a:cubicBezTo>
                <a:cubicBezTo>
                  <a:pt x="78585" y="67"/>
                  <a:pt x="78076" y="37"/>
                  <a:pt x="77566" y="37"/>
                </a:cubicBezTo>
                <a:cubicBezTo>
                  <a:pt x="77328" y="37"/>
                  <a:pt x="77089" y="44"/>
                  <a:pt x="76850" y="58"/>
                </a:cubicBezTo>
                <a:cubicBezTo>
                  <a:pt x="76429" y="85"/>
                  <a:pt x="76179" y="198"/>
                  <a:pt x="76072" y="599"/>
                </a:cubicBezTo>
                <a:cubicBezTo>
                  <a:pt x="75781" y="1668"/>
                  <a:pt x="75582" y="2703"/>
                  <a:pt x="76617" y="3584"/>
                </a:cubicBezTo>
                <a:cubicBezTo>
                  <a:pt x="76809" y="3752"/>
                  <a:pt x="76939" y="3947"/>
                  <a:pt x="76717" y="4180"/>
                </a:cubicBezTo>
                <a:cubicBezTo>
                  <a:pt x="76440" y="4472"/>
                  <a:pt x="75878" y="4648"/>
                  <a:pt x="75375" y="4648"/>
                </a:cubicBezTo>
                <a:cubicBezTo>
                  <a:pt x="75098" y="4648"/>
                  <a:pt x="74838" y="4595"/>
                  <a:pt x="74654" y="4478"/>
                </a:cubicBezTo>
                <a:cubicBezTo>
                  <a:pt x="74400" y="4317"/>
                  <a:pt x="74170" y="4060"/>
                  <a:pt x="74517" y="3844"/>
                </a:cubicBezTo>
                <a:cubicBezTo>
                  <a:pt x="75178" y="3430"/>
                  <a:pt x="75202" y="2929"/>
                  <a:pt x="75007" y="2316"/>
                </a:cubicBezTo>
                <a:cubicBezTo>
                  <a:pt x="74921" y="2045"/>
                  <a:pt x="75007" y="1737"/>
                  <a:pt x="75013" y="1442"/>
                </a:cubicBezTo>
                <a:cubicBezTo>
                  <a:pt x="75035" y="608"/>
                  <a:pt x="74544" y="118"/>
                  <a:pt x="73680" y="118"/>
                </a:cubicBezTo>
                <a:cubicBezTo>
                  <a:pt x="73568" y="118"/>
                  <a:pt x="73449" y="126"/>
                  <a:pt x="73324" y="143"/>
                </a:cubicBezTo>
                <a:cubicBezTo>
                  <a:pt x="72769" y="219"/>
                  <a:pt x="72217" y="284"/>
                  <a:pt x="71652" y="287"/>
                </a:cubicBezTo>
                <a:cubicBezTo>
                  <a:pt x="69993" y="294"/>
                  <a:pt x="69993" y="298"/>
                  <a:pt x="70055" y="1761"/>
                </a:cubicBezTo>
                <a:cubicBezTo>
                  <a:pt x="70089" y="2511"/>
                  <a:pt x="70164" y="3238"/>
                  <a:pt x="70963" y="3745"/>
                </a:cubicBezTo>
                <a:cubicBezTo>
                  <a:pt x="71319" y="3971"/>
                  <a:pt x="71220" y="4245"/>
                  <a:pt x="70870" y="4451"/>
                </a:cubicBezTo>
                <a:cubicBezTo>
                  <a:pt x="70555" y="4636"/>
                  <a:pt x="70226" y="4776"/>
                  <a:pt x="69842" y="4814"/>
                </a:cubicBezTo>
                <a:cubicBezTo>
                  <a:pt x="69801" y="4818"/>
                  <a:pt x="69760" y="4820"/>
                  <a:pt x="69719" y="4820"/>
                </a:cubicBezTo>
                <a:cubicBezTo>
                  <a:pt x="69232" y="4820"/>
                  <a:pt x="68754" y="4545"/>
                  <a:pt x="68492" y="4115"/>
                </a:cubicBezTo>
                <a:cubicBezTo>
                  <a:pt x="68232" y="3683"/>
                  <a:pt x="68513" y="3461"/>
                  <a:pt x="68893" y="3248"/>
                </a:cubicBezTo>
                <a:cubicBezTo>
                  <a:pt x="69294" y="3022"/>
                  <a:pt x="69308" y="2645"/>
                  <a:pt x="69291" y="2289"/>
                </a:cubicBezTo>
                <a:cubicBezTo>
                  <a:pt x="69263" y="1771"/>
                  <a:pt x="69178" y="1257"/>
                  <a:pt x="69126" y="740"/>
                </a:cubicBezTo>
                <a:cubicBezTo>
                  <a:pt x="69095" y="431"/>
                  <a:pt x="68927" y="304"/>
                  <a:pt x="68561" y="263"/>
                </a:cubicBezTo>
                <a:cubicBezTo>
                  <a:pt x="68146" y="217"/>
                  <a:pt x="67732" y="202"/>
                  <a:pt x="67318" y="202"/>
                </a:cubicBezTo>
                <a:cubicBezTo>
                  <a:pt x="66537" y="202"/>
                  <a:pt x="65756" y="257"/>
                  <a:pt x="64976" y="263"/>
                </a:cubicBezTo>
                <a:cubicBezTo>
                  <a:pt x="64719" y="263"/>
                  <a:pt x="64514" y="387"/>
                  <a:pt x="64531" y="606"/>
                </a:cubicBezTo>
                <a:cubicBezTo>
                  <a:pt x="64623" y="1703"/>
                  <a:pt x="64000" y="2861"/>
                  <a:pt x="64921" y="3896"/>
                </a:cubicBezTo>
                <a:cubicBezTo>
                  <a:pt x="65127" y="4125"/>
                  <a:pt x="65151" y="4458"/>
                  <a:pt x="64795" y="4670"/>
                </a:cubicBezTo>
                <a:cubicBezTo>
                  <a:pt x="64659" y="4751"/>
                  <a:pt x="64367" y="4788"/>
                  <a:pt x="64043" y="4788"/>
                </a:cubicBezTo>
                <a:cubicBezTo>
                  <a:pt x="63530" y="4788"/>
                  <a:pt x="62936" y="4697"/>
                  <a:pt x="62745" y="4543"/>
                </a:cubicBezTo>
                <a:cubicBezTo>
                  <a:pt x="62389" y="4256"/>
                  <a:pt x="62324" y="3927"/>
                  <a:pt x="62698" y="3618"/>
                </a:cubicBezTo>
                <a:cubicBezTo>
                  <a:pt x="63126" y="3262"/>
                  <a:pt x="63160" y="2837"/>
                  <a:pt x="63092" y="2367"/>
                </a:cubicBezTo>
                <a:cubicBezTo>
                  <a:pt x="63040" y="2011"/>
                  <a:pt x="63044" y="1655"/>
                  <a:pt x="63033" y="1298"/>
                </a:cubicBezTo>
                <a:cubicBezTo>
                  <a:pt x="63006" y="431"/>
                  <a:pt x="62711" y="95"/>
                  <a:pt x="61731" y="71"/>
                </a:cubicBezTo>
                <a:cubicBezTo>
                  <a:pt x="61525" y="67"/>
                  <a:pt x="61318" y="65"/>
                  <a:pt x="61112" y="65"/>
                </a:cubicBezTo>
                <a:cubicBezTo>
                  <a:pt x="60084" y="65"/>
                  <a:pt x="59056" y="124"/>
                  <a:pt x="58037" y="263"/>
                </a:cubicBezTo>
                <a:cubicBezTo>
                  <a:pt x="57801" y="298"/>
                  <a:pt x="57523" y="387"/>
                  <a:pt x="57602" y="609"/>
                </a:cubicBezTo>
                <a:cubicBezTo>
                  <a:pt x="57979" y="1641"/>
                  <a:pt x="57293" y="2885"/>
                  <a:pt x="58462" y="3766"/>
                </a:cubicBezTo>
                <a:cubicBezTo>
                  <a:pt x="58644" y="3903"/>
                  <a:pt x="58829" y="4194"/>
                  <a:pt x="58565" y="4468"/>
                </a:cubicBezTo>
                <a:cubicBezTo>
                  <a:pt x="58283" y="4761"/>
                  <a:pt x="57790" y="4905"/>
                  <a:pt x="57287" y="4905"/>
                </a:cubicBezTo>
                <a:cubicBezTo>
                  <a:pt x="56726" y="4905"/>
                  <a:pt x="56153" y="4726"/>
                  <a:pt x="55847" y="4376"/>
                </a:cubicBezTo>
                <a:cubicBezTo>
                  <a:pt x="55488" y="3968"/>
                  <a:pt x="55532" y="3718"/>
                  <a:pt x="56091" y="3467"/>
                </a:cubicBezTo>
                <a:cubicBezTo>
                  <a:pt x="56334" y="3358"/>
                  <a:pt x="56588" y="3313"/>
                  <a:pt x="56574" y="3025"/>
                </a:cubicBezTo>
                <a:cubicBezTo>
                  <a:pt x="56546" y="2378"/>
                  <a:pt x="56536" y="1727"/>
                  <a:pt x="56471" y="1082"/>
                </a:cubicBezTo>
                <a:cubicBezTo>
                  <a:pt x="56416" y="565"/>
                  <a:pt x="55902" y="89"/>
                  <a:pt x="55313" y="68"/>
                </a:cubicBezTo>
                <a:cubicBezTo>
                  <a:pt x="54667" y="49"/>
                  <a:pt x="54020" y="5"/>
                  <a:pt x="53374" y="5"/>
                </a:cubicBezTo>
                <a:cubicBezTo>
                  <a:pt x="52975" y="5"/>
                  <a:pt x="52576" y="22"/>
                  <a:pt x="52177" y="71"/>
                </a:cubicBezTo>
                <a:cubicBezTo>
                  <a:pt x="51903" y="102"/>
                  <a:pt x="51656" y="150"/>
                  <a:pt x="51495" y="352"/>
                </a:cubicBezTo>
                <a:cubicBezTo>
                  <a:pt x="51207" y="709"/>
                  <a:pt x="51242" y="3481"/>
                  <a:pt x="51530" y="3861"/>
                </a:cubicBezTo>
                <a:cubicBezTo>
                  <a:pt x="51550" y="3885"/>
                  <a:pt x="51581" y="3906"/>
                  <a:pt x="51605" y="3933"/>
                </a:cubicBezTo>
                <a:cubicBezTo>
                  <a:pt x="52044" y="4506"/>
                  <a:pt x="51920" y="4756"/>
                  <a:pt x="51125" y="4907"/>
                </a:cubicBezTo>
                <a:cubicBezTo>
                  <a:pt x="51028" y="4925"/>
                  <a:pt x="50930" y="4934"/>
                  <a:pt x="50834" y="4934"/>
                </a:cubicBezTo>
                <a:cubicBezTo>
                  <a:pt x="50255" y="4934"/>
                  <a:pt x="49708" y="4613"/>
                  <a:pt x="49515" y="4129"/>
                </a:cubicBezTo>
                <a:cubicBezTo>
                  <a:pt x="49432" y="3923"/>
                  <a:pt x="49426" y="3704"/>
                  <a:pt x="49703" y="3649"/>
                </a:cubicBezTo>
                <a:cubicBezTo>
                  <a:pt x="50320" y="3529"/>
                  <a:pt x="50289" y="3169"/>
                  <a:pt x="50245" y="2755"/>
                </a:cubicBezTo>
                <a:cubicBezTo>
                  <a:pt x="50197" y="2302"/>
                  <a:pt x="50217" y="1843"/>
                  <a:pt x="50190" y="1391"/>
                </a:cubicBezTo>
                <a:cubicBezTo>
                  <a:pt x="50135" y="548"/>
                  <a:pt x="49885" y="328"/>
                  <a:pt x="48884" y="281"/>
                </a:cubicBezTo>
                <a:cubicBezTo>
                  <a:pt x="48288" y="250"/>
                  <a:pt x="47688" y="250"/>
                  <a:pt x="47088" y="246"/>
                </a:cubicBezTo>
                <a:cubicBezTo>
                  <a:pt x="46976" y="245"/>
                  <a:pt x="46873" y="245"/>
                  <a:pt x="46778" y="245"/>
                </a:cubicBezTo>
                <a:cubicBezTo>
                  <a:pt x="45779" y="245"/>
                  <a:pt x="45774" y="333"/>
                  <a:pt x="45718" y="1322"/>
                </a:cubicBezTo>
                <a:cubicBezTo>
                  <a:pt x="45711" y="1452"/>
                  <a:pt x="45694" y="1583"/>
                  <a:pt x="45694" y="1713"/>
                </a:cubicBezTo>
                <a:cubicBezTo>
                  <a:pt x="45694" y="2535"/>
                  <a:pt x="45413" y="3402"/>
                  <a:pt x="46252" y="4091"/>
                </a:cubicBezTo>
                <a:cubicBezTo>
                  <a:pt x="46475" y="4280"/>
                  <a:pt x="46263" y="4458"/>
                  <a:pt x="46060" y="4547"/>
                </a:cubicBezTo>
                <a:cubicBezTo>
                  <a:pt x="45576" y="4756"/>
                  <a:pt x="45089" y="4860"/>
                  <a:pt x="44602" y="4860"/>
                </a:cubicBezTo>
                <a:cubicBezTo>
                  <a:pt x="44116" y="4860"/>
                  <a:pt x="43629" y="4756"/>
                  <a:pt x="43144" y="4547"/>
                </a:cubicBezTo>
                <a:cubicBezTo>
                  <a:pt x="42867" y="4430"/>
                  <a:pt x="42747" y="4225"/>
                  <a:pt x="43014" y="4012"/>
                </a:cubicBezTo>
                <a:cubicBezTo>
                  <a:pt x="43621" y="3533"/>
                  <a:pt x="43583" y="2926"/>
                  <a:pt x="43538" y="2299"/>
                </a:cubicBezTo>
                <a:cubicBezTo>
                  <a:pt x="43497" y="1785"/>
                  <a:pt x="43473" y="1264"/>
                  <a:pt x="43514" y="753"/>
                </a:cubicBezTo>
                <a:cubicBezTo>
                  <a:pt x="43542" y="397"/>
                  <a:pt x="43367" y="260"/>
                  <a:pt x="43024" y="260"/>
                </a:cubicBezTo>
                <a:cubicBezTo>
                  <a:pt x="42713" y="260"/>
                  <a:pt x="42402" y="259"/>
                  <a:pt x="42090" y="259"/>
                </a:cubicBezTo>
                <a:cubicBezTo>
                  <a:pt x="41390" y="259"/>
                  <a:pt x="40689" y="265"/>
                  <a:pt x="39992" y="308"/>
                </a:cubicBezTo>
                <a:cubicBezTo>
                  <a:pt x="39327" y="349"/>
                  <a:pt x="39077" y="627"/>
                  <a:pt x="39029" y="1192"/>
                </a:cubicBezTo>
                <a:cubicBezTo>
                  <a:pt x="38981" y="1809"/>
                  <a:pt x="38974" y="2426"/>
                  <a:pt x="38933" y="3039"/>
                </a:cubicBezTo>
                <a:cubicBezTo>
                  <a:pt x="38916" y="3296"/>
                  <a:pt x="39022" y="3447"/>
                  <a:pt x="39275" y="3591"/>
                </a:cubicBezTo>
                <a:cubicBezTo>
                  <a:pt x="39831" y="3906"/>
                  <a:pt x="39844" y="4050"/>
                  <a:pt x="39478" y="4454"/>
                </a:cubicBezTo>
                <a:cubicBezTo>
                  <a:pt x="39183" y="4777"/>
                  <a:pt x="38801" y="4941"/>
                  <a:pt x="38386" y="4941"/>
                </a:cubicBezTo>
                <a:cubicBezTo>
                  <a:pt x="38154" y="4941"/>
                  <a:pt x="37912" y="4890"/>
                  <a:pt x="37668" y="4787"/>
                </a:cubicBezTo>
                <a:cubicBezTo>
                  <a:pt x="37274" y="4619"/>
                  <a:pt x="37209" y="4396"/>
                  <a:pt x="37463" y="4091"/>
                </a:cubicBezTo>
                <a:cubicBezTo>
                  <a:pt x="37672" y="3834"/>
                  <a:pt x="37983" y="3646"/>
                  <a:pt x="37953" y="3258"/>
                </a:cubicBezTo>
                <a:cubicBezTo>
                  <a:pt x="37891" y="2480"/>
                  <a:pt x="37912" y="1699"/>
                  <a:pt x="37850" y="921"/>
                </a:cubicBezTo>
                <a:cubicBezTo>
                  <a:pt x="37795" y="226"/>
                  <a:pt x="37702" y="178"/>
                  <a:pt x="36921" y="65"/>
                </a:cubicBezTo>
                <a:cubicBezTo>
                  <a:pt x="36582" y="16"/>
                  <a:pt x="36243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/>
        </p:txBody>
      </p:sp>
      <p:grpSp>
        <p:nvGrpSpPr>
          <p:cNvPr id="732" name="Google Shape;732;p47"/>
          <p:cNvGrpSpPr/>
          <p:nvPr/>
        </p:nvGrpSpPr>
        <p:grpSpPr>
          <a:xfrm>
            <a:off x="-353328" y="2568196"/>
            <a:ext cx="1411018" cy="2472053"/>
            <a:chOff x="-524778" y="2749171"/>
            <a:chExt cx="1411018" cy="2472053"/>
          </a:xfrm>
        </p:grpSpPr>
        <p:sp>
          <p:nvSpPr>
            <p:cNvPr id="733" name="Google Shape;733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extrusionOk="0">
                  <a:moveTo>
                    <a:pt x="20797" y="15620"/>
                  </a:moveTo>
                  <a:lnTo>
                    <a:pt x="23207" y="39540"/>
                  </a:lnTo>
                  <a:lnTo>
                    <a:pt x="8720" y="41000"/>
                  </a:lnTo>
                  <a:lnTo>
                    <a:pt x="8720" y="41000"/>
                  </a:lnTo>
                  <a:lnTo>
                    <a:pt x="20797" y="1562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lnTo>
                    <a:pt x="2365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4" name="Google Shape;734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fill="none" extrusionOk="0">
                  <a:moveTo>
                    <a:pt x="8720" y="41000"/>
                  </a:moveTo>
                  <a:lnTo>
                    <a:pt x="20797" y="15620"/>
                  </a:lnTo>
                  <a:lnTo>
                    <a:pt x="23207" y="3954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close/>
                </a:path>
              </a:pathLst>
            </a:custGeom>
            <a:noFill/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5" name="Google Shape;735;p47"/>
            <p:cNvSpPr/>
            <p:nvPr/>
          </p:nvSpPr>
          <p:spPr>
            <a:xfrm>
              <a:off x="600903" y="2915410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6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7" y="260"/>
                  </a:cubicBezTo>
                  <a:cubicBezTo>
                    <a:pt x="13" y="321"/>
                    <a:pt x="66" y="369"/>
                    <a:pt x="126" y="369"/>
                  </a:cubicBezTo>
                  <a:cubicBezTo>
                    <a:pt x="130" y="369"/>
                    <a:pt x="134" y="369"/>
                    <a:pt x="138" y="368"/>
                  </a:cubicBezTo>
                  <a:lnTo>
                    <a:pt x="1379" y="24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6" name="Google Shape;736;p47"/>
            <p:cNvSpPr/>
            <p:nvPr/>
          </p:nvSpPr>
          <p:spPr>
            <a:xfrm>
              <a:off x="600903" y="2915410"/>
              <a:ext cx="68624" cy="18698"/>
            </a:xfrm>
            <a:custGeom>
              <a:avLst/>
              <a:gdLst/>
              <a:ahLst/>
              <a:cxnLst/>
              <a:rect l="l" t="t" r="r" b="b"/>
              <a:pathLst>
                <a:path w="1380" h="376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4" y="325"/>
                    <a:pt x="7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7" name="Google Shape;737;p47"/>
            <p:cNvSpPr/>
            <p:nvPr/>
          </p:nvSpPr>
          <p:spPr>
            <a:xfrm>
              <a:off x="615772" y="3063051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1"/>
                  </a:cubicBezTo>
                  <a:cubicBezTo>
                    <a:pt x="14" y="324"/>
                    <a:pt x="67" y="369"/>
                    <a:pt x="126" y="369"/>
                  </a:cubicBezTo>
                  <a:cubicBezTo>
                    <a:pt x="131" y="369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8" name="Google Shape;738;p47"/>
            <p:cNvSpPr/>
            <p:nvPr/>
          </p:nvSpPr>
          <p:spPr>
            <a:xfrm>
              <a:off x="615772" y="3063051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5" y="329"/>
                    <a:pt x="8" y="261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9" name="Google Shape;739;p47"/>
            <p:cNvSpPr/>
            <p:nvPr/>
          </p:nvSpPr>
          <p:spPr>
            <a:xfrm>
              <a:off x="630640" y="3210890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51" y="132"/>
                    <a:pt x="0" y="188"/>
                    <a:pt x="7" y="257"/>
                  </a:cubicBezTo>
                  <a:cubicBezTo>
                    <a:pt x="14" y="321"/>
                    <a:pt x="68" y="368"/>
                    <a:pt x="129" y="368"/>
                  </a:cubicBezTo>
                  <a:cubicBezTo>
                    <a:pt x="132" y="368"/>
                    <a:pt x="136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0" name="Google Shape;740;p47"/>
            <p:cNvSpPr/>
            <p:nvPr/>
          </p:nvSpPr>
          <p:spPr>
            <a:xfrm>
              <a:off x="630640" y="3210890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3"/>
                    <a:pt x="14" y="324"/>
                    <a:pt x="7" y="257"/>
                  </a:cubicBezTo>
                  <a:cubicBezTo>
                    <a:pt x="0" y="188"/>
                    <a:pt x="51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1" name="Google Shape;741;p47"/>
            <p:cNvSpPr/>
            <p:nvPr/>
          </p:nvSpPr>
          <p:spPr>
            <a:xfrm>
              <a:off x="645558" y="3358531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92"/>
                    <a:pt x="6" y="257"/>
                  </a:cubicBezTo>
                  <a:cubicBezTo>
                    <a:pt x="13" y="320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2" name="Google Shape;742;p47"/>
            <p:cNvSpPr/>
            <p:nvPr/>
          </p:nvSpPr>
          <p:spPr>
            <a:xfrm>
              <a:off x="645558" y="3358531"/>
              <a:ext cx="68574" cy="18648"/>
            </a:xfrm>
            <a:custGeom>
              <a:avLst/>
              <a:gdLst/>
              <a:ahLst/>
              <a:cxnLst/>
              <a:rect l="l" t="t" r="r" b="b"/>
              <a:pathLst>
                <a:path w="1379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3" y="375"/>
                    <a:pt x="13" y="324"/>
                    <a:pt x="6" y="257"/>
                  </a:cubicBezTo>
                  <a:cubicBezTo>
                    <a:pt x="0" y="192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3" name="Google Shape;743;p47"/>
            <p:cNvSpPr/>
            <p:nvPr/>
          </p:nvSpPr>
          <p:spPr>
            <a:xfrm>
              <a:off x="660427" y="3506123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2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4" name="Google Shape;744;p47"/>
            <p:cNvSpPr/>
            <p:nvPr/>
          </p:nvSpPr>
          <p:spPr>
            <a:xfrm>
              <a:off x="660427" y="3506123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6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5" name="Google Shape;745;p47"/>
            <p:cNvSpPr/>
            <p:nvPr/>
          </p:nvSpPr>
          <p:spPr>
            <a:xfrm>
              <a:off x="675246" y="3653813"/>
              <a:ext cx="68674" cy="18300"/>
            </a:xfrm>
            <a:custGeom>
              <a:avLst/>
              <a:gdLst/>
              <a:ahLst/>
              <a:cxnLst/>
              <a:rect l="l" t="t" r="r" b="b"/>
              <a:pathLst>
                <a:path w="1381" h="368" extrusionOk="0">
                  <a:moveTo>
                    <a:pt x="1355" y="1"/>
                  </a:moveTo>
                  <a:lnTo>
                    <a:pt x="116" y="126"/>
                  </a:lnTo>
                  <a:cubicBezTo>
                    <a:pt x="51" y="131"/>
                    <a:pt x="1" y="192"/>
                    <a:pt x="8" y="260"/>
                  </a:cubicBezTo>
                  <a:cubicBezTo>
                    <a:pt x="14" y="321"/>
                    <a:pt x="68" y="368"/>
                    <a:pt x="127" y="368"/>
                  </a:cubicBezTo>
                  <a:cubicBezTo>
                    <a:pt x="131" y="368"/>
                    <a:pt x="135" y="367"/>
                    <a:pt x="140" y="367"/>
                  </a:cubicBezTo>
                  <a:lnTo>
                    <a:pt x="1381" y="242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6" name="Google Shape;746;p47"/>
            <p:cNvSpPr/>
            <p:nvPr/>
          </p:nvSpPr>
          <p:spPr>
            <a:xfrm>
              <a:off x="675246" y="3653813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1" y="242"/>
                  </a:moveTo>
                  <a:lnTo>
                    <a:pt x="140" y="367"/>
                  </a:lnTo>
                  <a:cubicBezTo>
                    <a:pt x="75" y="374"/>
                    <a:pt x="15" y="325"/>
                    <a:pt x="8" y="260"/>
                  </a:cubicBezTo>
                  <a:cubicBezTo>
                    <a:pt x="1" y="192"/>
                    <a:pt x="51" y="131"/>
                    <a:pt x="116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7" name="Google Shape;747;p47"/>
            <p:cNvSpPr/>
            <p:nvPr/>
          </p:nvSpPr>
          <p:spPr>
            <a:xfrm>
              <a:off x="690164" y="3801454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8" y="260"/>
                  </a:cubicBezTo>
                  <a:cubicBezTo>
                    <a:pt x="13" y="321"/>
                    <a:pt x="68" y="369"/>
                    <a:pt x="128" y="369"/>
                  </a:cubicBezTo>
                  <a:cubicBezTo>
                    <a:pt x="132" y="369"/>
                    <a:pt x="135" y="368"/>
                    <a:pt x="138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8" name="Google Shape;748;p47"/>
            <p:cNvSpPr/>
            <p:nvPr/>
          </p:nvSpPr>
          <p:spPr>
            <a:xfrm>
              <a:off x="690164" y="3801454"/>
              <a:ext cx="68624" cy="18598"/>
            </a:xfrm>
            <a:custGeom>
              <a:avLst/>
              <a:gdLst/>
              <a:ahLst/>
              <a:cxnLst/>
              <a:rect l="l" t="t" r="r" b="b"/>
              <a:pathLst>
                <a:path w="1380" h="374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4"/>
                    <a:pt x="13" y="325"/>
                    <a:pt x="8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9" name="Google Shape;749;p47"/>
            <p:cNvSpPr/>
            <p:nvPr/>
          </p:nvSpPr>
          <p:spPr>
            <a:xfrm>
              <a:off x="705033" y="3949095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0"/>
                  </a:cubicBezTo>
                  <a:cubicBezTo>
                    <a:pt x="13" y="320"/>
                    <a:pt x="67" y="368"/>
                    <a:pt x="127" y="368"/>
                  </a:cubicBezTo>
                  <a:cubicBezTo>
                    <a:pt x="131" y="368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0" name="Google Shape;750;p47"/>
            <p:cNvSpPr/>
            <p:nvPr/>
          </p:nvSpPr>
          <p:spPr>
            <a:xfrm>
              <a:off x="705033" y="3949095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3" y="324"/>
                    <a:pt x="8" y="260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1" name="Google Shape;751;p47"/>
            <p:cNvSpPr/>
            <p:nvPr/>
          </p:nvSpPr>
          <p:spPr>
            <a:xfrm>
              <a:off x="719901" y="4096736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49" y="132"/>
                    <a:pt x="0" y="192"/>
                    <a:pt x="7" y="260"/>
                  </a:cubicBezTo>
                  <a:cubicBezTo>
                    <a:pt x="14" y="324"/>
                    <a:pt x="67" y="368"/>
                    <a:pt x="126" y="368"/>
                  </a:cubicBezTo>
                  <a:cubicBezTo>
                    <a:pt x="130" y="368"/>
                    <a:pt x="135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2" name="Google Shape;752;p47"/>
            <p:cNvSpPr/>
            <p:nvPr/>
          </p:nvSpPr>
          <p:spPr>
            <a:xfrm>
              <a:off x="719901" y="4096736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5"/>
                    <a:pt x="14" y="328"/>
                    <a:pt x="7" y="260"/>
                  </a:cubicBezTo>
                  <a:cubicBezTo>
                    <a:pt x="0" y="192"/>
                    <a:pt x="49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3" name="Google Shape;753;p47"/>
            <p:cNvSpPr/>
            <p:nvPr/>
          </p:nvSpPr>
          <p:spPr>
            <a:xfrm>
              <a:off x="734819" y="4244576"/>
              <a:ext cx="68574" cy="18300"/>
            </a:xfrm>
            <a:custGeom>
              <a:avLst/>
              <a:gdLst/>
              <a:ahLst/>
              <a:cxnLst/>
              <a:rect l="l" t="t" r="r" b="b"/>
              <a:pathLst>
                <a:path w="1379" h="368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88"/>
                    <a:pt x="6" y="257"/>
                  </a:cubicBezTo>
                  <a:cubicBezTo>
                    <a:pt x="13" y="320"/>
                    <a:pt x="67" y="368"/>
                    <a:pt x="129" y="368"/>
                  </a:cubicBezTo>
                  <a:cubicBezTo>
                    <a:pt x="132" y="368"/>
                    <a:pt x="136" y="368"/>
                    <a:pt x="139" y="367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4" name="Google Shape;754;p47"/>
            <p:cNvSpPr/>
            <p:nvPr/>
          </p:nvSpPr>
          <p:spPr>
            <a:xfrm>
              <a:off x="734819" y="4244576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7"/>
                  </a:lnTo>
                  <a:cubicBezTo>
                    <a:pt x="73" y="373"/>
                    <a:pt x="13" y="324"/>
                    <a:pt x="6" y="257"/>
                  </a:cubicBezTo>
                  <a:cubicBezTo>
                    <a:pt x="0" y="188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5" name="Google Shape;755;p47"/>
            <p:cNvSpPr/>
            <p:nvPr/>
          </p:nvSpPr>
          <p:spPr>
            <a:xfrm>
              <a:off x="749688" y="4392167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0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6" name="Google Shape;756;p47"/>
            <p:cNvSpPr/>
            <p:nvPr/>
          </p:nvSpPr>
          <p:spPr>
            <a:xfrm>
              <a:off x="749688" y="4392167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5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7" name="Google Shape;757;p47"/>
            <p:cNvSpPr/>
            <p:nvPr/>
          </p:nvSpPr>
          <p:spPr>
            <a:xfrm>
              <a:off x="764507" y="4539808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6" y="125"/>
                  </a:lnTo>
                  <a:cubicBezTo>
                    <a:pt x="51" y="132"/>
                    <a:pt x="1" y="193"/>
                    <a:pt x="8" y="257"/>
                  </a:cubicBezTo>
                  <a:cubicBezTo>
                    <a:pt x="14" y="321"/>
                    <a:pt x="68" y="369"/>
                    <a:pt x="127" y="369"/>
                  </a:cubicBezTo>
                  <a:cubicBezTo>
                    <a:pt x="131" y="369"/>
                    <a:pt x="135" y="368"/>
                    <a:pt x="140" y="368"/>
                  </a:cubicBezTo>
                  <a:lnTo>
                    <a:pt x="1381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8" name="Google Shape;758;p47"/>
            <p:cNvSpPr/>
            <p:nvPr/>
          </p:nvSpPr>
          <p:spPr>
            <a:xfrm>
              <a:off x="764507" y="4539808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1" y="243"/>
                  </a:moveTo>
                  <a:lnTo>
                    <a:pt x="140" y="368"/>
                  </a:lnTo>
                  <a:cubicBezTo>
                    <a:pt x="75" y="375"/>
                    <a:pt x="15" y="326"/>
                    <a:pt x="8" y="257"/>
                  </a:cubicBezTo>
                  <a:cubicBezTo>
                    <a:pt x="1" y="193"/>
                    <a:pt x="51" y="132"/>
                    <a:pt x="116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9" name="Google Shape;759;p47"/>
            <p:cNvSpPr/>
            <p:nvPr/>
          </p:nvSpPr>
          <p:spPr>
            <a:xfrm>
              <a:off x="779425" y="4687449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6"/>
                  </a:lnTo>
                  <a:cubicBezTo>
                    <a:pt x="50" y="132"/>
                    <a:pt x="1" y="192"/>
                    <a:pt x="6" y="257"/>
                  </a:cubicBezTo>
                  <a:cubicBezTo>
                    <a:pt x="13" y="321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0" name="Google Shape;760;p47"/>
            <p:cNvSpPr/>
            <p:nvPr/>
          </p:nvSpPr>
          <p:spPr>
            <a:xfrm>
              <a:off x="779425" y="4687449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3" y="326"/>
                    <a:pt x="6" y="257"/>
                  </a:cubicBezTo>
                  <a:cubicBezTo>
                    <a:pt x="1" y="192"/>
                    <a:pt x="50" y="132"/>
                    <a:pt x="114" y="126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1" name="Google Shape;761;p47"/>
            <p:cNvSpPr/>
            <p:nvPr/>
          </p:nvSpPr>
          <p:spPr>
            <a:xfrm>
              <a:off x="794293" y="4835140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1"/>
                    <a:pt x="1" y="192"/>
                    <a:pt x="8" y="260"/>
                  </a:cubicBezTo>
                  <a:cubicBezTo>
                    <a:pt x="14" y="321"/>
                    <a:pt x="69" y="368"/>
                    <a:pt x="129" y="368"/>
                  </a:cubicBezTo>
                  <a:cubicBezTo>
                    <a:pt x="133" y="368"/>
                    <a:pt x="136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2" name="Google Shape;762;p47"/>
            <p:cNvSpPr/>
            <p:nvPr/>
          </p:nvSpPr>
          <p:spPr>
            <a:xfrm>
              <a:off x="794293" y="4835140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3"/>
                    <a:pt x="15" y="324"/>
                    <a:pt x="8" y="260"/>
                  </a:cubicBezTo>
                  <a:cubicBezTo>
                    <a:pt x="1" y="192"/>
                    <a:pt x="50" y="131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3" name="Google Shape;763;p47"/>
            <p:cNvSpPr/>
            <p:nvPr/>
          </p:nvSpPr>
          <p:spPr>
            <a:xfrm>
              <a:off x="809162" y="4982731"/>
              <a:ext cx="68674" cy="18399"/>
            </a:xfrm>
            <a:custGeom>
              <a:avLst/>
              <a:gdLst/>
              <a:ahLst/>
              <a:cxnLst/>
              <a:rect l="l" t="t" r="r" b="b"/>
              <a:pathLst>
                <a:path w="1381" h="370" extrusionOk="0">
                  <a:moveTo>
                    <a:pt x="1355" y="1"/>
                  </a:moveTo>
                  <a:lnTo>
                    <a:pt x="115" y="126"/>
                  </a:lnTo>
                  <a:cubicBezTo>
                    <a:pt x="51" y="133"/>
                    <a:pt x="0" y="193"/>
                    <a:pt x="7" y="260"/>
                  </a:cubicBezTo>
                  <a:cubicBezTo>
                    <a:pt x="14" y="325"/>
                    <a:pt x="67" y="369"/>
                    <a:pt x="126" y="369"/>
                  </a:cubicBezTo>
                  <a:cubicBezTo>
                    <a:pt x="130" y="369"/>
                    <a:pt x="135" y="369"/>
                    <a:pt x="139" y="368"/>
                  </a:cubicBezTo>
                  <a:lnTo>
                    <a:pt x="1380" y="244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4" name="Google Shape;764;p47"/>
            <p:cNvSpPr/>
            <p:nvPr/>
          </p:nvSpPr>
          <p:spPr>
            <a:xfrm>
              <a:off x="809162" y="4982731"/>
              <a:ext cx="68674" cy="18698"/>
            </a:xfrm>
            <a:custGeom>
              <a:avLst/>
              <a:gdLst/>
              <a:ahLst/>
              <a:cxnLst/>
              <a:rect l="l" t="t" r="r" b="b"/>
              <a:pathLst>
                <a:path w="1381" h="376" fill="none" extrusionOk="0">
                  <a:moveTo>
                    <a:pt x="1380" y="244"/>
                  </a:moveTo>
                  <a:lnTo>
                    <a:pt x="139" y="368"/>
                  </a:lnTo>
                  <a:cubicBezTo>
                    <a:pt x="75" y="375"/>
                    <a:pt x="14" y="329"/>
                    <a:pt x="7" y="260"/>
                  </a:cubicBezTo>
                  <a:cubicBezTo>
                    <a:pt x="0" y="193"/>
                    <a:pt x="51" y="133"/>
                    <a:pt x="115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765" name="Google Shape;765;p47"/>
          <p:cNvGrpSpPr/>
          <p:nvPr/>
        </p:nvGrpSpPr>
        <p:grpSpPr>
          <a:xfrm rot="-633758">
            <a:off x="7944376" y="2618271"/>
            <a:ext cx="1609180" cy="2524955"/>
            <a:chOff x="7849875" y="2867799"/>
            <a:chExt cx="1609271" cy="2525096"/>
          </a:xfrm>
        </p:grpSpPr>
        <p:sp>
          <p:nvSpPr>
            <p:cNvPr id="766" name="Google Shape;766;p47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7" name="Google Shape;767;p47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8" name="Google Shape;768;p47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9" name="Google Shape;769;p47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0" name="Google Shape;770;p47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1" name="Google Shape;771;p47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2" name="Google Shape;772;p47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3" name="Google Shape;773;p47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4" name="Google Shape;774;p47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5" name="Google Shape;775;p47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6" name="Google Shape;776;p47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7" name="Google Shape;777;p47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8" name="Google Shape;778;p47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9" name="Google Shape;779;p47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0" name="Google Shape;780;p47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1" name="Google Shape;781;p47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2" name="Google Shape;782;p47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3" name="Google Shape;783;p47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4" name="Google Shape;784;p47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5" name="Google Shape;785;p47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6" name="Google Shape;786;p47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7" name="Google Shape;787;p47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grpSp>
        <p:nvGrpSpPr>
          <p:cNvPr id="788" name="Google Shape;788;p47"/>
          <p:cNvGrpSpPr/>
          <p:nvPr/>
        </p:nvGrpSpPr>
        <p:grpSpPr>
          <a:xfrm rot="8528727">
            <a:off x="-2519029" y="541926"/>
            <a:ext cx="4897157" cy="1596882"/>
            <a:chOff x="4477625" y="1474000"/>
            <a:chExt cx="1382775" cy="450900"/>
          </a:xfrm>
        </p:grpSpPr>
        <p:sp>
          <p:nvSpPr>
            <p:cNvPr id="789" name="Google Shape;789;p47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extrusionOk="0">
                  <a:moveTo>
                    <a:pt x="1291" y="1"/>
                  </a:moveTo>
                  <a:lnTo>
                    <a:pt x="1" y="4711"/>
                  </a:lnTo>
                  <a:lnTo>
                    <a:pt x="48626" y="18018"/>
                  </a:lnTo>
                  <a:lnTo>
                    <a:pt x="49915" y="13307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0" name="Google Shape;790;p47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fill="none" extrusionOk="0">
                  <a:moveTo>
                    <a:pt x="49915" y="13307"/>
                  </a:moveTo>
                  <a:lnTo>
                    <a:pt x="48626" y="18018"/>
                  </a:lnTo>
                  <a:lnTo>
                    <a:pt x="1" y="4711"/>
                  </a:lnTo>
                  <a:lnTo>
                    <a:pt x="1291" y="1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1" name="Google Shape;791;p47"/>
            <p:cNvSpPr/>
            <p:nvPr/>
          </p:nvSpPr>
          <p:spPr>
            <a:xfrm>
              <a:off x="4610925" y="1554250"/>
              <a:ext cx="1227550" cy="370650"/>
            </a:xfrm>
            <a:custGeom>
              <a:avLst/>
              <a:gdLst/>
              <a:ahLst/>
              <a:cxnLst/>
              <a:rect l="l" t="t" r="r" b="b"/>
              <a:pathLst>
                <a:path w="49102" h="14826" fill="none" extrusionOk="0">
                  <a:moveTo>
                    <a:pt x="49101" y="13324"/>
                  </a:moveTo>
                  <a:lnTo>
                    <a:pt x="48690" y="14826"/>
                  </a:lnTo>
                  <a:lnTo>
                    <a:pt x="0" y="1501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2" name="Google Shape;792;p47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extrusionOk="0">
                  <a:moveTo>
                    <a:pt x="411" y="0"/>
                  </a:moveTo>
                  <a:lnTo>
                    <a:pt x="0" y="1502"/>
                  </a:lnTo>
                  <a:lnTo>
                    <a:pt x="48690" y="14826"/>
                  </a:lnTo>
                  <a:lnTo>
                    <a:pt x="49101" y="1332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3" name="Google Shape;793;p47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fill="none" extrusionOk="0">
                  <a:moveTo>
                    <a:pt x="49101" y="13325"/>
                  </a:moveTo>
                  <a:lnTo>
                    <a:pt x="48690" y="14826"/>
                  </a:lnTo>
                  <a:lnTo>
                    <a:pt x="0" y="1502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4" name="Google Shape;794;p47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extrusionOk="0">
                  <a:moveTo>
                    <a:pt x="6618" y="0"/>
                  </a:moveTo>
                  <a:lnTo>
                    <a:pt x="1" y="633"/>
                  </a:lnTo>
                  <a:lnTo>
                    <a:pt x="5329" y="4711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5" name="Google Shape;795;p47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fill="none" extrusionOk="0">
                  <a:moveTo>
                    <a:pt x="5329" y="4711"/>
                  </a:moveTo>
                  <a:lnTo>
                    <a:pt x="1" y="633"/>
                  </a:lnTo>
                  <a:lnTo>
                    <a:pt x="6618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6" name="Google Shape;796;p47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extrusionOk="0">
                  <a:moveTo>
                    <a:pt x="6618" y="1"/>
                  </a:moveTo>
                  <a:lnTo>
                    <a:pt x="3530" y="295"/>
                  </a:lnTo>
                  <a:lnTo>
                    <a:pt x="1" y="632"/>
                  </a:lnTo>
                  <a:lnTo>
                    <a:pt x="3052" y="2969"/>
                  </a:lnTo>
                  <a:lnTo>
                    <a:pt x="5330" y="4711"/>
                  </a:lnTo>
                  <a:lnTo>
                    <a:pt x="7324" y="4387"/>
                  </a:lnTo>
                  <a:lnTo>
                    <a:pt x="5741" y="3209"/>
                  </a:lnTo>
                  <a:lnTo>
                    <a:pt x="7967" y="2812"/>
                  </a:lnTo>
                  <a:lnTo>
                    <a:pt x="6233" y="1381"/>
                  </a:lnTo>
                  <a:lnTo>
                    <a:pt x="8319" y="1128"/>
                  </a:lnTo>
                  <a:lnTo>
                    <a:pt x="6618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7" name="Google Shape;797;p47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fill="none" extrusionOk="0">
                  <a:moveTo>
                    <a:pt x="6618" y="1"/>
                  </a:moveTo>
                  <a:lnTo>
                    <a:pt x="8319" y="1128"/>
                  </a:lnTo>
                  <a:lnTo>
                    <a:pt x="6233" y="1381"/>
                  </a:lnTo>
                  <a:lnTo>
                    <a:pt x="7967" y="2812"/>
                  </a:lnTo>
                  <a:lnTo>
                    <a:pt x="5741" y="3209"/>
                  </a:lnTo>
                  <a:lnTo>
                    <a:pt x="7324" y="4387"/>
                  </a:lnTo>
                  <a:lnTo>
                    <a:pt x="5330" y="4711"/>
                  </a:lnTo>
                  <a:lnTo>
                    <a:pt x="3052" y="2969"/>
                  </a:lnTo>
                  <a:lnTo>
                    <a:pt x="1" y="632"/>
                  </a:lnTo>
                  <a:lnTo>
                    <a:pt x="3530" y="29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8" name="Google Shape;798;p47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extrusionOk="0">
                  <a:moveTo>
                    <a:pt x="3530" y="0"/>
                  </a:moveTo>
                  <a:lnTo>
                    <a:pt x="1" y="337"/>
                  </a:lnTo>
                  <a:lnTo>
                    <a:pt x="3052" y="2674"/>
                  </a:lnTo>
                  <a:cubicBezTo>
                    <a:pt x="3630" y="2188"/>
                    <a:pt x="3800" y="1327"/>
                    <a:pt x="3686" y="571"/>
                  </a:cubicBezTo>
                  <a:cubicBezTo>
                    <a:pt x="3655" y="376"/>
                    <a:pt x="3609" y="184"/>
                    <a:pt x="3530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9" name="Google Shape;799;p47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fill="none" extrusionOk="0">
                  <a:moveTo>
                    <a:pt x="3530" y="0"/>
                  </a:moveTo>
                  <a:cubicBezTo>
                    <a:pt x="3609" y="184"/>
                    <a:pt x="3655" y="376"/>
                    <a:pt x="3686" y="571"/>
                  </a:cubicBezTo>
                  <a:cubicBezTo>
                    <a:pt x="3800" y="1327"/>
                    <a:pt x="3630" y="2188"/>
                    <a:pt x="3052" y="2674"/>
                  </a:cubicBezTo>
                  <a:lnTo>
                    <a:pt x="1" y="337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sp>
        <p:nvSpPr>
          <p:cNvPr id="84" name="TextBox 83"/>
          <p:cNvSpPr txBox="1"/>
          <p:nvPr/>
        </p:nvSpPr>
        <p:spPr>
          <a:xfrm>
            <a:off x="1333662" y="2491923"/>
            <a:ext cx="6324600" cy="992577"/>
          </a:xfrm>
          <a:prstGeom prst="rect">
            <a:avLst/>
          </a:prstGeom>
          <a:noFill/>
        </p:spPr>
        <p:txBody>
          <a:bodyPr wrap="square" lIns="68546" tIns="34289" rIns="68546" bIns="34289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Cuøng</a:t>
            </a:r>
            <a:r>
              <a:rPr lang="en-US" sz="6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ñeám</a:t>
            </a:r>
            <a:r>
              <a:rPr lang="en-US" sz="6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soá</a:t>
            </a:r>
            <a:endParaRPr lang="en-US" sz="6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p51"/>
          <p:cNvGrpSpPr/>
          <p:nvPr/>
        </p:nvGrpSpPr>
        <p:grpSpPr>
          <a:xfrm>
            <a:off x="6918742" y="2493145"/>
            <a:ext cx="1300882" cy="1918986"/>
            <a:chOff x="5652967" y="1323126"/>
            <a:chExt cx="2461652" cy="3508852"/>
          </a:xfrm>
        </p:grpSpPr>
        <p:sp>
          <p:nvSpPr>
            <p:cNvPr id="885" name="Google Shape;885;p51"/>
            <p:cNvSpPr/>
            <p:nvPr/>
          </p:nvSpPr>
          <p:spPr>
            <a:xfrm flipH="1">
              <a:off x="7667264" y="1827241"/>
              <a:ext cx="320253" cy="573118"/>
            </a:xfrm>
            <a:custGeom>
              <a:avLst/>
              <a:gdLst/>
              <a:ahLst/>
              <a:cxnLst/>
              <a:rect l="l" t="t" r="r" b="b"/>
              <a:pathLst>
                <a:path w="8136" h="14560" extrusionOk="0">
                  <a:moveTo>
                    <a:pt x="8088" y="1"/>
                  </a:moveTo>
                  <a:cubicBezTo>
                    <a:pt x="8065" y="1"/>
                    <a:pt x="8041" y="13"/>
                    <a:pt x="8026" y="42"/>
                  </a:cubicBezTo>
                  <a:cubicBezTo>
                    <a:pt x="6929" y="3584"/>
                    <a:pt x="3496" y="5168"/>
                    <a:pt x="1897" y="8412"/>
                  </a:cubicBezTo>
                  <a:cubicBezTo>
                    <a:pt x="1020" y="10199"/>
                    <a:pt x="1" y="13914"/>
                    <a:pt x="2806" y="14556"/>
                  </a:cubicBezTo>
                  <a:cubicBezTo>
                    <a:pt x="2817" y="14559"/>
                    <a:pt x="2827" y="14559"/>
                    <a:pt x="2837" y="14559"/>
                  </a:cubicBezTo>
                  <a:cubicBezTo>
                    <a:pt x="2975" y="14559"/>
                    <a:pt x="3048" y="14363"/>
                    <a:pt x="2916" y="14290"/>
                  </a:cubicBezTo>
                  <a:cubicBezTo>
                    <a:pt x="189" y="12629"/>
                    <a:pt x="1976" y="9008"/>
                    <a:pt x="3355" y="6986"/>
                  </a:cubicBezTo>
                  <a:cubicBezTo>
                    <a:pt x="4170" y="5763"/>
                    <a:pt x="5377" y="4932"/>
                    <a:pt x="6380" y="3867"/>
                  </a:cubicBezTo>
                  <a:cubicBezTo>
                    <a:pt x="7383" y="2785"/>
                    <a:pt x="7979" y="1515"/>
                    <a:pt x="8136" y="42"/>
                  </a:cubicBezTo>
                  <a:cubicBezTo>
                    <a:pt x="8136" y="17"/>
                    <a:pt x="8113" y="1"/>
                    <a:pt x="80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51"/>
            <p:cNvSpPr/>
            <p:nvPr/>
          </p:nvSpPr>
          <p:spPr>
            <a:xfrm flipH="1">
              <a:off x="7734496" y="2258221"/>
              <a:ext cx="253770" cy="334227"/>
            </a:xfrm>
            <a:custGeom>
              <a:avLst/>
              <a:gdLst/>
              <a:ahLst/>
              <a:cxnLst/>
              <a:rect l="l" t="t" r="r" b="b"/>
              <a:pathLst>
                <a:path w="6447" h="8491" extrusionOk="0">
                  <a:moveTo>
                    <a:pt x="3161" y="1"/>
                  </a:moveTo>
                  <a:cubicBezTo>
                    <a:pt x="3153" y="1"/>
                    <a:pt x="3145" y="6"/>
                    <a:pt x="3139" y="18"/>
                  </a:cubicBezTo>
                  <a:cubicBezTo>
                    <a:pt x="2324" y="1272"/>
                    <a:pt x="3782" y="2495"/>
                    <a:pt x="4581" y="3325"/>
                  </a:cubicBezTo>
                  <a:cubicBezTo>
                    <a:pt x="5662" y="4470"/>
                    <a:pt x="5913" y="5896"/>
                    <a:pt x="4769" y="7150"/>
                  </a:cubicBezTo>
                  <a:cubicBezTo>
                    <a:pt x="4280" y="7673"/>
                    <a:pt x="3799" y="7870"/>
                    <a:pt x="3327" y="7870"/>
                  </a:cubicBezTo>
                  <a:cubicBezTo>
                    <a:pt x="2257" y="7870"/>
                    <a:pt x="1229" y="6857"/>
                    <a:pt x="239" y="6335"/>
                  </a:cubicBezTo>
                  <a:cubicBezTo>
                    <a:pt x="214" y="6319"/>
                    <a:pt x="189" y="6312"/>
                    <a:pt x="165" y="6312"/>
                  </a:cubicBezTo>
                  <a:cubicBezTo>
                    <a:pt x="71" y="6312"/>
                    <a:pt x="1" y="6423"/>
                    <a:pt x="51" y="6523"/>
                  </a:cubicBezTo>
                  <a:cubicBezTo>
                    <a:pt x="659" y="7821"/>
                    <a:pt x="1883" y="8490"/>
                    <a:pt x="3099" y="8490"/>
                  </a:cubicBezTo>
                  <a:cubicBezTo>
                    <a:pt x="4204" y="8490"/>
                    <a:pt x="5302" y="7939"/>
                    <a:pt x="5929" y="6805"/>
                  </a:cubicBezTo>
                  <a:cubicBezTo>
                    <a:pt x="6446" y="5912"/>
                    <a:pt x="6305" y="4658"/>
                    <a:pt x="5772" y="3811"/>
                  </a:cubicBezTo>
                  <a:cubicBezTo>
                    <a:pt x="5130" y="2824"/>
                    <a:pt x="2559" y="1444"/>
                    <a:pt x="3186" y="34"/>
                  </a:cubicBezTo>
                  <a:cubicBezTo>
                    <a:pt x="3186" y="14"/>
                    <a:pt x="3174" y="1"/>
                    <a:pt x="316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51"/>
            <p:cNvSpPr/>
            <p:nvPr/>
          </p:nvSpPr>
          <p:spPr>
            <a:xfrm flipH="1">
              <a:off x="7696865" y="2482745"/>
              <a:ext cx="153041" cy="168314"/>
            </a:xfrm>
            <a:custGeom>
              <a:avLst/>
              <a:gdLst/>
              <a:ahLst/>
              <a:cxnLst/>
              <a:rect l="l" t="t" r="r" b="b"/>
              <a:pathLst>
                <a:path w="3888" h="4276" extrusionOk="0">
                  <a:moveTo>
                    <a:pt x="3547" y="1"/>
                  </a:moveTo>
                  <a:cubicBezTo>
                    <a:pt x="3502" y="1"/>
                    <a:pt x="3455" y="29"/>
                    <a:pt x="3464" y="82"/>
                  </a:cubicBezTo>
                  <a:cubicBezTo>
                    <a:pt x="3527" y="1101"/>
                    <a:pt x="3527" y="2230"/>
                    <a:pt x="2774" y="3013"/>
                  </a:cubicBezTo>
                  <a:cubicBezTo>
                    <a:pt x="2069" y="3750"/>
                    <a:pt x="1019" y="3625"/>
                    <a:pt x="141" y="3907"/>
                  </a:cubicBezTo>
                  <a:cubicBezTo>
                    <a:pt x="0" y="3954"/>
                    <a:pt x="0" y="4142"/>
                    <a:pt x="141" y="4173"/>
                  </a:cubicBezTo>
                  <a:cubicBezTo>
                    <a:pt x="371" y="4243"/>
                    <a:pt x="616" y="4275"/>
                    <a:pt x="866" y="4275"/>
                  </a:cubicBezTo>
                  <a:cubicBezTo>
                    <a:pt x="1689" y="4275"/>
                    <a:pt x="2559" y="3920"/>
                    <a:pt x="3088" y="3342"/>
                  </a:cubicBezTo>
                  <a:cubicBezTo>
                    <a:pt x="3887" y="2465"/>
                    <a:pt x="3793" y="1132"/>
                    <a:pt x="3621" y="51"/>
                  </a:cubicBezTo>
                  <a:cubicBezTo>
                    <a:pt x="3614" y="17"/>
                    <a:pt x="3581" y="1"/>
                    <a:pt x="354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51"/>
            <p:cNvSpPr/>
            <p:nvPr/>
          </p:nvSpPr>
          <p:spPr>
            <a:xfrm flipH="1">
              <a:off x="6937484" y="2354344"/>
              <a:ext cx="151073" cy="70262"/>
            </a:xfrm>
            <a:custGeom>
              <a:avLst/>
              <a:gdLst/>
              <a:ahLst/>
              <a:cxnLst/>
              <a:rect l="l" t="t" r="r" b="b"/>
              <a:pathLst>
                <a:path w="3838" h="1785" extrusionOk="0">
                  <a:moveTo>
                    <a:pt x="353" y="0"/>
                  </a:moveTo>
                  <a:cubicBezTo>
                    <a:pt x="300" y="0"/>
                    <a:pt x="249" y="28"/>
                    <a:pt x="235" y="84"/>
                  </a:cubicBezTo>
                  <a:cubicBezTo>
                    <a:pt x="0" y="1040"/>
                    <a:pt x="439" y="1683"/>
                    <a:pt x="1411" y="1777"/>
                  </a:cubicBezTo>
                  <a:cubicBezTo>
                    <a:pt x="1470" y="1782"/>
                    <a:pt x="1535" y="1785"/>
                    <a:pt x="1604" y="1785"/>
                  </a:cubicBezTo>
                  <a:cubicBezTo>
                    <a:pt x="2344" y="1785"/>
                    <a:pt x="3594" y="1474"/>
                    <a:pt x="3809" y="758"/>
                  </a:cubicBezTo>
                  <a:cubicBezTo>
                    <a:pt x="3838" y="643"/>
                    <a:pt x="3735" y="568"/>
                    <a:pt x="3634" y="568"/>
                  </a:cubicBezTo>
                  <a:cubicBezTo>
                    <a:pt x="3624" y="568"/>
                    <a:pt x="3615" y="568"/>
                    <a:pt x="3605" y="570"/>
                  </a:cubicBezTo>
                  <a:cubicBezTo>
                    <a:pt x="3339" y="601"/>
                    <a:pt x="3104" y="789"/>
                    <a:pt x="2853" y="899"/>
                  </a:cubicBezTo>
                  <a:cubicBezTo>
                    <a:pt x="2555" y="1009"/>
                    <a:pt x="2226" y="1103"/>
                    <a:pt x="1912" y="1165"/>
                  </a:cubicBezTo>
                  <a:cubicBezTo>
                    <a:pt x="1778" y="1192"/>
                    <a:pt x="1647" y="1205"/>
                    <a:pt x="1523" y="1205"/>
                  </a:cubicBezTo>
                  <a:cubicBezTo>
                    <a:pt x="907" y="1205"/>
                    <a:pt x="447" y="874"/>
                    <a:pt x="486" y="131"/>
                  </a:cubicBezTo>
                  <a:cubicBezTo>
                    <a:pt x="486" y="44"/>
                    <a:pt x="418" y="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9" name="Google Shape;889;p51"/>
            <p:cNvSpPr/>
            <p:nvPr/>
          </p:nvSpPr>
          <p:spPr>
            <a:xfrm flipH="1">
              <a:off x="7132328" y="2410200"/>
              <a:ext cx="35229" cy="28931"/>
            </a:xfrm>
            <a:custGeom>
              <a:avLst/>
              <a:gdLst/>
              <a:ahLst/>
              <a:cxnLst/>
              <a:rect l="l" t="t" r="r" b="b"/>
              <a:pathLst>
                <a:path w="895" h="735" extrusionOk="0">
                  <a:moveTo>
                    <a:pt x="194" y="0"/>
                  </a:moveTo>
                  <a:cubicBezTo>
                    <a:pt x="90" y="0"/>
                    <a:pt x="1" y="83"/>
                    <a:pt x="1" y="201"/>
                  </a:cubicBezTo>
                  <a:cubicBezTo>
                    <a:pt x="1" y="405"/>
                    <a:pt x="111" y="499"/>
                    <a:pt x="252" y="609"/>
                  </a:cubicBezTo>
                  <a:cubicBezTo>
                    <a:pt x="341" y="676"/>
                    <a:pt x="470" y="735"/>
                    <a:pt x="588" y="735"/>
                  </a:cubicBezTo>
                  <a:cubicBezTo>
                    <a:pt x="636" y="735"/>
                    <a:pt x="681" y="725"/>
                    <a:pt x="722" y="703"/>
                  </a:cubicBezTo>
                  <a:cubicBezTo>
                    <a:pt x="894" y="609"/>
                    <a:pt x="769" y="373"/>
                    <a:pt x="675" y="264"/>
                  </a:cubicBezTo>
                  <a:cubicBezTo>
                    <a:pt x="565" y="170"/>
                    <a:pt x="408" y="91"/>
                    <a:pt x="299" y="29"/>
                  </a:cubicBezTo>
                  <a:cubicBezTo>
                    <a:pt x="264" y="9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51"/>
            <p:cNvSpPr/>
            <p:nvPr/>
          </p:nvSpPr>
          <p:spPr>
            <a:xfrm flipH="1">
              <a:off x="7457502" y="2151942"/>
              <a:ext cx="154262" cy="327417"/>
            </a:xfrm>
            <a:custGeom>
              <a:avLst/>
              <a:gdLst/>
              <a:ahLst/>
              <a:cxnLst/>
              <a:rect l="l" t="t" r="r" b="b"/>
              <a:pathLst>
                <a:path w="3919" h="8318" extrusionOk="0">
                  <a:moveTo>
                    <a:pt x="176" y="0"/>
                  </a:moveTo>
                  <a:cubicBezTo>
                    <a:pt x="127" y="0"/>
                    <a:pt x="79" y="32"/>
                    <a:pt x="79" y="100"/>
                  </a:cubicBezTo>
                  <a:cubicBezTo>
                    <a:pt x="0" y="1448"/>
                    <a:pt x="612" y="2514"/>
                    <a:pt x="1317" y="3596"/>
                  </a:cubicBezTo>
                  <a:cubicBezTo>
                    <a:pt x="1725" y="4223"/>
                    <a:pt x="2132" y="4850"/>
                    <a:pt x="2477" y="5508"/>
                  </a:cubicBezTo>
                  <a:cubicBezTo>
                    <a:pt x="2931" y="6401"/>
                    <a:pt x="2869" y="7232"/>
                    <a:pt x="2884" y="8188"/>
                  </a:cubicBezTo>
                  <a:cubicBezTo>
                    <a:pt x="2884" y="8272"/>
                    <a:pt x="2951" y="8317"/>
                    <a:pt x="3021" y="8317"/>
                  </a:cubicBezTo>
                  <a:cubicBezTo>
                    <a:pt x="3069" y="8317"/>
                    <a:pt x="3119" y="8296"/>
                    <a:pt x="3151" y="8251"/>
                  </a:cubicBezTo>
                  <a:cubicBezTo>
                    <a:pt x="3919" y="7248"/>
                    <a:pt x="3355" y="5931"/>
                    <a:pt x="2822" y="4944"/>
                  </a:cubicBezTo>
                  <a:cubicBezTo>
                    <a:pt x="1975" y="3376"/>
                    <a:pt x="471" y="1966"/>
                    <a:pt x="282" y="100"/>
                  </a:cubicBezTo>
                  <a:cubicBezTo>
                    <a:pt x="282" y="36"/>
                    <a:pt x="22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51"/>
            <p:cNvSpPr/>
            <p:nvPr/>
          </p:nvSpPr>
          <p:spPr>
            <a:xfrm flipH="1">
              <a:off x="7500682" y="2363319"/>
              <a:ext cx="73450" cy="193231"/>
            </a:xfrm>
            <a:custGeom>
              <a:avLst/>
              <a:gdLst/>
              <a:ahLst/>
              <a:cxnLst/>
              <a:rect l="l" t="t" r="r" b="b"/>
              <a:pathLst>
                <a:path w="1866" h="4909" extrusionOk="0">
                  <a:moveTo>
                    <a:pt x="653" y="0"/>
                  </a:moveTo>
                  <a:cubicBezTo>
                    <a:pt x="480" y="0"/>
                    <a:pt x="364" y="252"/>
                    <a:pt x="549" y="357"/>
                  </a:cubicBezTo>
                  <a:cubicBezTo>
                    <a:pt x="1348" y="828"/>
                    <a:pt x="1396" y="1894"/>
                    <a:pt x="1270" y="2709"/>
                  </a:cubicBezTo>
                  <a:cubicBezTo>
                    <a:pt x="1145" y="3618"/>
                    <a:pt x="769" y="4088"/>
                    <a:pt x="95" y="4652"/>
                  </a:cubicBezTo>
                  <a:cubicBezTo>
                    <a:pt x="0" y="4746"/>
                    <a:pt x="95" y="4887"/>
                    <a:pt x="204" y="4903"/>
                  </a:cubicBezTo>
                  <a:cubicBezTo>
                    <a:pt x="238" y="4907"/>
                    <a:pt x="272" y="4909"/>
                    <a:pt x="305" y="4909"/>
                  </a:cubicBezTo>
                  <a:cubicBezTo>
                    <a:pt x="1214" y="4909"/>
                    <a:pt x="1727" y="3497"/>
                    <a:pt x="1787" y="2771"/>
                  </a:cubicBezTo>
                  <a:cubicBezTo>
                    <a:pt x="1866" y="1800"/>
                    <a:pt x="1709" y="546"/>
                    <a:pt x="753" y="28"/>
                  </a:cubicBezTo>
                  <a:cubicBezTo>
                    <a:pt x="719" y="9"/>
                    <a:pt x="685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2" name="Google Shape;892;p51"/>
            <p:cNvSpPr/>
            <p:nvPr/>
          </p:nvSpPr>
          <p:spPr>
            <a:xfrm flipH="1">
              <a:off x="6776255" y="1768867"/>
              <a:ext cx="175950" cy="220036"/>
            </a:xfrm>
            <a:custGeom>
              <a:avLst/>
              <a:gdLst/>
              <a:ahLst/>
              <a:cxnLst/>
              <a:rect l="l" t="t" r="r" b="b"/>
              <a:pathLst>
                <a:path w="4470" h="5590" extrusionOk="0">
                  <a:moveTo>
                    <a:pt x="110" y="1"/>
                  </a:moveTo>
                  <a:cubicBezTo>
                    <a:pt x="94" y="1"/>
                    <a:pt x="79" y="12"/>
                    <a:pt x="79" y="36"/>
                  </a:cubicBezTo>
                  <a:cubicBezTo>
                    <a:pt x="0" y="929"/>
                    <a:pt x="376" y="1494"/>
                    <a:pt x="1082" y="1995"/>
                  </a:cubicBezTo>
                  <a:cubicBezTo>
                    <a:pt x="1521" y="2309"/>
                    <a:pt x="2007" y="2544"/>
                    <a:pt x="2414" y="2873"/>
                  </a:cubicBezTo>
                  <a:cubicBezTo>
                    <a:pt x="2743" y="3124"/>
                    <a:pt x="3025" y="3500"/>
                    <a:pt x="3260" y="3829"/>
                  </a:cubicBezTo>
                  <a:cubicBezTo>
                    <a:pt x="3273" y="4602"/>
                    <a:pt x="3048" y="4988"/>
                    <a:pt x="2569" y="4988"/>
                  </a:cubicBezTo>
                  <a:cubicBezTo>
                    <a:pt x="2446" y="4988"/>
                    <a:pt x="2305" y="4962"/>
                    <a:pt x="2148" y="4911"/>
                  </a:cubicBezTo>
                  <a:cubicBezTo>
                    <a:pt x="1975" y="4848"/>
                    <a:pt x="1787" y="4801"/>
                    <a:pt x="1599" y="4770"/>
                  </a:cubicBezTo>
                  <a:cubicBezTo>
                    <a:pt x="1592" y="4769"/>
                    <a:pt x="1585" y="4768"/>
                    <a:pt x="1578" y="4768"/>
                  </a:cubicBezTo>
                  <a:cubicBezTo>
                    <a:pt x="1460" y="4768"/>
                    <a:pt x="1353" y="4886"/>
                    <a:pt x="1427" y="5005"/>
                  </a:cubicBezTo>
                  <a:cubicBezTo>
                    <a:pt x="1677" y="5417"/>
                    <a:pt x="2094" y="5589"/>
                    <a:pt x="2523" y="5589"/>
                  </a:cubicBezTo>
                  <a:cubicBezTo>
                    <a:pt x="3467" y="5589"/>
                    <a:pt x="4469" y="4756"/>
                    <a:pt x="3887" y="3798"/>
                  </a:cubicBezTo>
                  <a:cubicBezTo>
                    <a:pt x="3480" y="3108"/>
                    <a:pt x="2884" y="2544"/>
                    <a:pt x="2195" y="2136"/>
                  </a:cubicBezTo>
                  <a:cubicBezTo>
                    <a:pt x="1238" y="1572"/>
                    <a:pt x="235" y="1353"/>
                    <a:pt x="141" y="36"/>
                  </a:cubicBezTo>
                  <a:cubicBezTo>
                    <a:pt x="141" y="12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3" name="Google Shape;893;p51"/>
            <p:cNvSpPr/>
            <p:nvPr/>
          </p:nvSpPr>
          <p:spPr>
            <a:xfrm flipH="1">
              <a:off x="6716503" y="1762608"/>
              <a:ext cx="140091" cy="121394"/>
            </a:xfrm>
            <a:custGeom>
              <a:avLst/>
              <a:gdLst/>
              <a:ahLst/>
              <a:cxnLst/>
              <a:rect l="l" t="t" r="r" b="b"/>
              <a:pathLst>
                <a:path w="3559" h="3084" extrusionOk="0">
                  <a:moveTo>
                    <a:pt x="2447" y="0"/>
                  </a:moveTo>
                  <a:cubicBezTo>
                    <a:pt x="2363" y="0"/>
                    <a:pt x="2278" y="21"/>
                    <a:pt x="2195" y="70"/>
                  </a:cubicBezTo>
                  <a:cubicBezTo>
                    <a:pt x="2117" y="117"/>
                    <a:pt x="2101" y="195"/>
                    <a:pt x="2148" y="273"/>
                  </a:cubicBezTo>
                  <a:cubicBezTo>
                    <a:pt x="2289" y="571"/>
                    <a:pt x="2650" y="650"/>
                    <a:pt x="2775" y="994"/>
                  </a:cubicBezTo>
                  <a:cubicBezTo>
                    <a:pt x="2916" y="1339"/>
                    <a:pt x="2806" y="1747"/>
                    <a:pt x="2634" y="2060"/>
                  </a:cubicBezTo>
                  <a:cubicBezTo>
                    <a:pt x="2434" y="2378"/>
                    <a:pt x="2067" y="2510"/>
                    <a:pt x="1710" y="2510"/>
                  </a:cubicBezTo>
                  <a:cubicBezTo>
                    <a:pt x="1592" y="2510"/>
                    <a:pt x="1474" y="2495"/>
                    <a:pt x="1364" y="2468"/>
                  </a:cubicBezTo>
                  <a:cubicBezTo>
                    <a:pt x="847" y="2342"/>
                    <a:pt x="565" y="1856"/>
                    <a:pt x="95" y="1668"/>
                  </a:cubicBezTo>
                  <a:cubicBezTo>
                    <a:pt x="88" y="1667"/>
                    <a:pt x="82" y="1666"/>
                    <a:pt x="76" y="1666"/>
                  </a:cubicBezTo>
                  <a:cubicBezTo>
                    <a:pt x="26" y="1666"/>
                    <a:pt x="1" y="1720"/>
                    <a:pt x="1" y="1762"/>
                  </a:cubicBezTo>
                  <a:cubicBezTo>
                    <a:pt x="110" y="2421"/>
                    <a:pt x="894" y="2907"/>
                    <a:pt x="1490" y="3048"/>
                  </a:cubicBezTo>
                  <a:cubicBezTo>
                    <a:pt x="1598" y="3072"/>
                    <a:pt x="1710" y="3084"/>
                    <a:pt x="1821" y="3084"/>
                  </a:cubicBezTo>
                  <a:cubicBezTo>
                    <a:pt x="2351" y="3084"/>
                    <a:pt x="2885" y="2817"/>
                    <a:pt x="3183" y="2389"/>
                  </a:cubicBezTo>
                  <a:cubicBezTo>
                    <a:pt x="3480" y="1919"/>
                    <a:pt x="3559" y="1355"/>
                    <a:pt x="3371" y="838"/>
                  </a:cubicBezTo>
                  <a:cubicBezTo>
                    <a:pt x="3254" y="500"/>
                    <a:pt x="2857" y="0"/>
                    <a:pt x="24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51"/>
            <p:cNvSpPr/>
            <p:nvPr/>
          </p:nvSpPr>
          <p:spPr>
            <a:xfrm flipH="1">
              <a:off x="7511901" y="1935488"/>
              <a:ext cx="106672" cy="139028"/>
            </a:xfrm>
            <a:custGeom>
              <a:avLst/>
              <a:gdLst/>
              <a:ahLst/>
              <a:cxnLst/>
              <a:rect l="l" t="t" r="r" b="b"/>
              <a:pathLst>
                <a:path w="2710" h="3532" extrusionOk="0">
                  <a:moveTo>
                    <a:pt x="1126" y="1"/>
                  </a:moveTo>
                  <a:cubicBezTo>
                    <a:pt x="1105" y="1"/>
                    <a:pt x="1084" y="7"/>
                    <a:pt x="1067" y="19"/>
                  </a:cubicBezTo>
                  <a:cubicBezTo>
                    <a:pt x="1" y="1085"/>
                    <a:pt x="1161" y="3358"/>
                    <a:pt x="2525" y="3530"/>
                  </a:cubicBezTo>
                  <a:cubicBezTo>
                    <a:pt x="2530" y="3531"/>
                    <a:pt x="2536" y="3531"/>
                    <a:pt x="2541" y="3531"/>
                  </a:cubicBezTo>
                  <a:cubicBezTo>
                    <a:pt x="2669" y="3531"/>
                    <a:pt x="2709" y="3355"/>
                    <a:pt x="2634" y="3280"/>
                  </a:cubicBezTo>
                  <a:cubicBezTo>
                    <a:pt x="1929" y="2480"/>
                    <a:pt x="753" y="1305"/>
                    <a:pt x="1224" y="113"/>
                  </a:cubicBezTo>
                  <a:cubicBezTo>
                    <a:pt x="1246" y="45"/>
                    <a:pt x="1185" y="1"/>
                    <a:pt x="112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51"/>
            <p:cNvSpPr/>
            <p:nvPr/>
          </p:nvSpPr>
          <p:spPr>
            <a:xfrm flipH="1">
              <a:off x="7664785" y="1824879"/>
              <a:ext cx="171581" cy="142256"/>
            </a:xfrm>
            <a:custGeom>
              <a:avLst/>
              <a:gdLst/>
              <a:ahLst/>
              <a:cxnLst/>
              <a:rect l="l" t="t" r="r" b="b"/>
              <a:pathLst>
                <a:path w="4359" h="3614" extrusionOk="0">
                  <a:moveTo>
                    <a:pt x="3876" y="1"/>
                  </a:moveTo>
                  <a:cubicBezTo>
                    <a:pt x="3832" y="1"/>
                    <a:pt x="3787" y="56"/>
                    <a:pt x="3810" y="102"/>
                  </a:cubicBezTo>
                  <a:cubicBezTo>
                    <a:pt x="4045" y="541"/>
                    <a:pt x="3481" y="1340"/>
                    <a:pt x="3230" y="1685"/>
                  </a:cubicBezTo>
                  <a:cubicBezTo>
                    <a:pt x="2791" y="2265"/>
                    <a:pt x="2415" y="2767"/>
                    <a:pt x="1694" y="2986"/>
                  </a:cubicBezTo>
                  <a:cubicBezTo>
                    <a:pt x="1540" y="3036"/>
                    <a:pt x="1378" y="3065"/>
                    <a:pt x="1226" y="3065"/>
                  </a:cubicBezTo>
                  <a:cubicBezTo>
                    <a:pt x="851" y="3065"/>
                    <a:pt x="534" y="2890"/>
                    <a:pt x="534" y="2422"/>
                  </a:cubicBezTo>
                  <a:cubicBezTo>
                    <a:pt x="534" y="1858"/>
                    <a:pt x="1020" y="1669"/>
                    <a:pt x="1302" y="1278"/>
                  </a:cubicBezTo>
                  <a:cubicBezTo>
                    <a:pt x="1349" y="1215"/>
                    <a:pt x="1286" y="1121"/>
                    <a:pt x="1208" y="1121"/>
                  </a:cubicBezTo>
                  <a:cubicBezTo>
                    <a:pt x="1197" y="1120"/>
                    <a:pt x="1186" y="1120"/>
                    <a:pt x="1176" y="1120"/>
                  </a:cubicBezTo>
                  <a:cubicBezTo>
                    <a:pt x="610" y="1120"/>
                    <a:pt x="125" y="1929"/>
                    <a:pt x="79" y="2422"/>
                  </a:cubicBezTo>
                  <a:cubicBezTo>
                    <a:pt x="1" y="3159"/>
                    <a:pt x="534" y="3597"/>
                    <a:pt x="1239" y="3613"/>
                  </a:cubicBezTo>
                  <a:cubicBezTo>
                    <a:pt x="1249" y="3613"/>
                    <a:pt x="1259" y="3613"/>
                    <a:pt x="1269" y="3613"/>
                  </a:cubicBezTo>
                  <a:cubicBezTo>
                    <a:pt x="2243" y="3613"/>
                    <a:pt x="3062" y="2853"/>
                    <a:pt x="3528" y="2061"/>
                  </a:cubicBezTo>
                  <a:cubicBezTo>
                    <a:pt x="3825" y="1591"/>
                    <a:pt x="4358" y="541"/>
                    <a:pt x="3919" y="24"/>
                  </a:cubicBezTo>
                  <a:cubicBezTo>
                    <a:pt x="3907" y="7"/>
                    <a:pt x="3892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6" name="Google Shape;896;p51"/>
            <p:cNvSpPr/>
            <p:nvPr/>
          </p:nvSpPr>
          <p:spPr>
            <a:xfrm flipH="1">
              <a:off x="7766812" y="2665623"/>
              <a:ext cx="285142" cy="63610"/>
            </a:xfrm>
            <a:custGeom>
              <a:avLst/>
              <a:gdLst/>
              <a:ahLst/>
              <a:cxnLst/>
              <a:rect l="l" t="t" r="r" b="b"/>
              <a:pathLst>
                <a:path w="7244" h="1616" extrusionOk="0">
                  <a:moveTo>
                    <a:pt x="120" y="0"/>
                  </a:moveTo>
                  <a:cubicBezTo>
                    <a:pt x="56" y="0"/>
                    <a:pt x="1" y="75"/>
                    <a:pt x="39" y="138"/>
                  </a:cubicBezTo>
                  <a:cubicBezTo>
                    <a:pt x="588" y="1193"/>
                    <a:pt x="1839" y="1615"/>
                    <a:pt x="3174" y="1615"/>
                  </a:cubicBezTo>
                  <a:cubicBezTo>
                    <a:pt x="4737" y="1615"/>
                    <a:pt x="6415" y="1037"/>
                    <a:pt x="7218" y="217"/>
                  </a:cubicBezTo>
                  <a:cubicBezTo>
                    <a:pt x="7243" y="191"/>
                    <a:pt x="7227" y="166"/>
                    <a:pt x="7203" y="166"/>
                  </a:cubicBezTo>
                  <a:cubicBezTo>
                    <a:pt x="7198" y="166"/>
                    <a:pt x="7192" y="167"/>
                    <a:pt x="7186" y="170"/>
                  </a:cubicBezTo>
                  <a:cubicBezTo>
                    <a:pt x="6136" y="922"/>
                    <a:pt x="4882" y="1189"/>
                    <a:pt x="3628" y="1220"/>
                  </a:cubicBezTo>
                  <a:cubicBezTo>
                    <a:pt x="3590" y="1221"/>
                    <a:pt x="3551" y="1221"/>
                    <a:pt x="3513" y="1221"/>
                  </a:cubicBezTo>
                  <a:cubicBezTo>
                    <a:pt x="2194" y="1221"/>
                    <a:pt x="1246" y="699"/>
                    <a:pt x="164" y="13"/>
                  </a:cubicBezTo>
                  <a:cubicBezTo>
                    <a:pt x="150" y="4"/>
                    <a:pt x="135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7" name="Google Shape;897;p51"/>
            <p:cNvSpPr/>
            <p:nvPr/>
          </p:nvSpPr>
          <p:spPr>
            <a:xfrm flipH="1">
              <a:off x="7819440" y="2732461"/>
              <a:ext cx="295179" cy="122181"/>
            </a:xfrm>
            <a:custGeom>
              <a:avLst/>
              <a:gdLst/>
              <a:ahLst/>
              <a:cxnLst/>
              <a:rect l="l" t="t" r="r" b="b"/>
              <a:pathLst>
                <a:path w="7499" h="3104" extrusionOk="0">
                  <a:moveTo>
                    <a:pt x="7408" y="1"/>
                  </a:moveTo>
                  <a:cubicBezTo>
                    <a:pt x="7399" y="1"/>
                    <a:pt x="7391" y="3"/>
                    <a:pt x="7383" y="8"/>
                  </a:cubicBezTo>
                  <a:cubicBezTo>
                    <a:pt x="5769" y="745"/>
                    <a:pt x="4013" y="1011"/>
                    <a:pt x="2305" y="1450"/>
                  </a:cubicBezTo>
                  <a:cubicBezTo>
                    <a:pt x="1615" y="1622"/>
                    <a:pt x="1" y="1999"/>
                    <a:pt x="95" y="2986"/>
                  </a:cubicBezTo>
                  <a:cubicBezTo>
                    <a:pt x="106" y="3041"/>
                    <a:pt x="163" y="3104"/>
                    <a:pt x="223" y="3104"/>
                  </a:cubicBezTo>
                  <a:cubicBezTo>
                    <a:pt x="249" y="3104"/>
                    <a:pt x="275" y="3092"/>
                    <a:pt x="299" y="3064"/>
                  </a:cubicBezTo>
                  <a:cubicBezTo>
                    <a:pt x="1913" y="1011"/>
                    <a:pt x="5440" y="1748"/>
                    <a:pt x="7446" y="102"/>
                  </a:cubicBezTo>
                  <a:cubicBezTo>
                    <a:pt x="7499" y="62"/>
                    <a:pt x="7452" y="1"/>
                    <a:pt x="740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51"/>
            <p:cNvSpPr/>
            <p:nvPr/>
          </p:nvSpPr>
          <p:spPr>
            <a:xfrm flipH="1">
              <a:off x="6909261" y="1887545"/>
              <a:ext cx="36174" cy="19170"/>
            </a:xfrm>
            <a:custGeom>
              <a:avLst/>
              <a:gdLst/>
              <a:ahLst/>
              <a:cxnLst/>
              <a:rect l="l" t="t" r="r" b="b"/>
              <a:pathLst>
                <a:path w="919" h="487" extrusionOk="0">
                  <a:moveTo>
                    <a:pt x="788" y="1"/>
                  </a:moveTo>
                  <a:cubicBezTo>
                    <a:pt x="771" y="1"/>
                    <a:pt x="753" y="5"/>
                    <a:pt x="737" y="15"/>
                  </a:cubicBezTo>
                  <a:cubicBezTo>
                    <a:pt x="659" y="62"/>
                    <a:pt x="534" y="109"/>
                    <a:pt x="440" y="124"/>
                  </a:cubicBezTo>
                  <a:cubicBezTo>
                    <a:pt x="361" y="124"/>
                    <a:pt x="298" y="124"/>
                    <a:pt x="236" y="140"/>
                  </a:cubicBezTo>
                  <a:cubicBezTo>
                    <a:pt x="173" y="156"/>
                    <a:pt x="126" y="172"/>
                    <a:pt x="63" y="187"/>
                  </a:cubicBezTo>
                  <a:cubicBezTo>
                    <a:pt x="1" y="187"/>
                    <a:pt x="1" y="281"/>
                    <a:pt x="32" y="313"/>
                  </a:cubicBezTo>
                  <a:cubicBezTo>
                    <a:pt x="138" y="431"/>
                    <a:pt x="245" y="487"/>
                    <a:pt x="378" y="487"/>
                  </a:cubicBezTo>
                  <a:cubicBezTo>
                    <a:pt x="422" y="487"/>
                    <a:pt x="468" y="481"/>
                    <a:pt x="518" y="469"/>
                  </a:cubicBezTo>
                  <a:cubicBezTo>
                    <a:pt x="706" y="438"/>
                    <a:pt x="831" y="313"/>
                    <a:pt x="894" y="140"/>
                  </a:cubicBezTo>
                  <a:cubicBezTo>
                    <a:pt x="919" y="65"/>
                    <a:pt x="855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51"/>
            <p:cNvSpPr/>
            <p:nvPr/>
          </p:nvSpPr>
          <p:spPr>
            <a:xfrm flipH="1">
              <a:off x="6926895" y="1910178"/>
              <a:ext cx="26570" cy="10589"/>
            </a:xfrm>
            <a:custGeom>
              <a:avLst/>
              <a:gdLst/>
              <a:ahLst/>
              <a:cxnLst/>
              <a:rect l="l" t="t" r="r" b="b"/>
              <a:pathLst>
                <a:path w="675" h="269" extrusionOk="0">
                  <a:moveTo>
                    <a:pt x="263" y="0"/>
                  </a:moveTo>
                  <a:cubicBezTo>
                    <a:pt x="186" y="0"/>
                    <a:pt x="113" y="15"/>
                    <a:pt x="48" y="67"/>
                  </a:cubicBezTo>
                  <a:cubicBezTo>
                    <a:pt x="1" y="98"/>
                    <a:pt x="1" y="161"/>
                    <a:pt x="48" y="208"/>
                  </a:cubicBezTo>
                  <a:cubicBezTo>
                    <a:pt x="107" y="251"/>
                    <a:pt x="174" y="268"/>
                    <a:pt x="244" y="268"/>
                  </a:cubicBezTo>
                  <a:cubicBezTo>
                    <a:pt x="375" y="268"/>
                    <a:pt x="515" y="207"/>
                    <a:pt x="628" y="145"/>
                  </a:cubicBezTo>
                  <a:cubicBezTo>
                    <a:pt x="675" y="114"/>
                    <a:pt x="659" y="20"/>
                    <a:pt x="596" y="20"/>
                  </a:cubicBezTo>
                  <a:cubicBezTo>
                    <a:pt x="581" y="21"/>
                    <a:pt x="566" y="22"/>
                    <a:pt x="550" y="22"/>
                  </a:cubicBezTo>
                  <a:cubicBezTo>
                    <a:pt x="454" y="22"/>
                    <a:pt x="356" y="0"/>
                    <a:pt x="26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51"/>
            <p:cNvSpPr/>
            <p:nvPr/>
          </p:nvSpPr>
          <p:spPr>
            <a:xfrm flipH="1">
              <a:off x="6931816" y="1929584"/>
              <a:ext cx="22240" cy="18894"/>
            </a:xfrm>
            <a:custGeom>
              <a:avLst/>
              <a:gdLst/>
              <a:ahLst/>
              <a:cxnLst/>
              <a:rect l="l" t="t" r="r" b="b"/>
              <a:pathLst>
                <a:path w="565" h="480" extrusionOk="0">
                  <a:moveTo>
                    <a:pt x="307" y="1"/>
                  </a:moveTo>
                  <a:cubicBezTo>
                    <a:pt x="266" y="1"/>
                    <a:pt x="226" y="10"/>
                    <a:pt x="188" y="28"/>
                  </a:cubicBezTo>
                  <a:lnTo>
                    <a:pt x="141" y="44"/>
                  </a:lnTo>
                  <a:cubicBezTo>
                    <a:pt x="0" y="122"/>
                    <a:pt x="0" y="373"/>
                    <a:pt x="141" y="436"/>
                  </a:cubicBezTo>
                  <a:lnTo>
                    <a:pt x="188" y="451"/>
                  </a:lnTo>
                  <a:cubicBezTo>
                    <a:pt x="226" y="470"/>
                    <a:pt x="267" y="479"/>
                    <a:pt x="308" y="479"/>
                  </a:cubicBezTo>
                  <a:cubicBezTo>
                    <a:pt x="438" y="479"/>
                    <a:pt x="564" y="391"/>
                    <a:pt x="564" y="248"/>
                  </a:cubicBezTo>
                  <a:cubicBezTo>
                    <a:pt x="564" y="92"/>
                    <a:pt x="437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51"/>
            <p:cNvSpPr/>
            <p:nvPr/>
          </p:nvSpPr>
          <p:spPr>
            <a:xfrm flipH="1">
              <a:off x="7250179" y="1767804"/>
              <a:ext cx="27790" cy="21571"/>
            </a:xfrm>
            <a:custGeom>
              <a:avLst/>
              <a:gdLst/>
              <a:ahLst/>
              <a:cxnLst/>
              <a:rect l="l" t="t" r="r" b="b"/>
              <a:pathLst>
                <a:path w="706" h="548" extrusionOk="0">
                  <a:moveTo>
                    <a:pt x="220" y="0"/>
                  </a:moveTo>
                  <a:cubicBezTo>
                    <a:pt x="79" y="16"/>
                    <a:pt x="0" y="157"/>
                    <a:pt x="63" y="282"/>
                  </a:cubicBezTo>
                  <a:cubicBezTo>
                    <a:pt x="109" y="386"/>
                    <a:pt x="263" y="547"/>
                    <a:pt x="405" y="547"/>
                  </a:cubicBezTo>
                  <a:cubicBezTo>
                    <a:pt x="456" y="547"/>
                    <a:pt x="507" y="525"/>
                    <a:pt x="549" y="470"/>
                  </a:cubicBezTo>
                  <a:cubicBezTo>
                    <a:pt x="706" y="267"/>
                    <a:pt x="423" y="0"/>
                    <a:pt x="2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51"/>
            <p:cNvSpPr/>
            <p:nvPr/>
          </p:nvSpPr>
          <p:spPr>
            <a:xfrm flipH="1">
              <a:off x="6837424" y="1879633"/>
              <a:ext cx="775914" cy="554854"/>
            </a:xfrm>
            <a:custGeom>
              <a:avLst/>
              <a:gdLst/>
              <a:ahLst/>
              <a:cxnLst/>
              <a:rect l="l" t="t" r="r" b="b"/>
              <a:pathLst>
                <a:path w="19712" h="14096" extrusionOk="0">
                  <a:moveTo>
                    <a:pt x="19098" y="0"/>
                  </a:moveTo>
                  <a:cubicBezTo>
                    <a:pt x="19030" y="0"/>
                    <a:pt x="18959" y="36"/>
                    <a:pt x="18944" y="106"/>
                  </a:cubicBezTo>
                  <a:cubicBezTo>
                    <a:pt x="18505" y="2504"/>
                    <a:pt x="18583" y="4855"/>
                    <a:pt x="17768" y="7191"/>
                  </a:cubicBezTo>
                  <a:cubicBezTo>
                    <a:pt x="16812" y="9855"/>
                    <a:pt x="14759" y="11721"/>
                    <a:pt x="12141" y="12693"/>
                  </a:cubicBezTo>
                  <a:cubicBezTo>
                    <a:pt x="11107" y="13075"/>
                    <a:pt x="10056" y="13277"/>
                    <a:pt x="9026" y="13277"/>
                  </a:cubicBezTo>
                  <a:cubicBezTo>
                    <a:pt x="7353" y="13277"/>
                    <a:pt x="5738" y="12744"/>
                    <a:pt x="4351" y="11580"/>
                  </a:cubicBezTo>
                  <a:cubicBezTo>
                    <a:pt x="2156" y="9730"/>
                    <a:pt x="1357" y="7065"/>
                    <a:pt x="464" y="4479"/>
                  </a:cubicBezTo>
                  <a:cubicBezTo>
                    <a:pt x="427" y="4371"/>
                    <a:pt x="324" y="4315"/>
                    <a:pt x="225" y="4315"/>
                  </a:cubicBezTo>
                  <a:cubicBezTo>
                    <a:pt x="110" y="4315"/>
                    <a:pt x="1" y="4390"/>
                    <a:pt x="9" y="4542"/>
                  </a:cubicBezTo>
                  <a:cubicBezTo>
                    <a:pt x="213" y="7348"/>
                    <a:pt x="1670" y="10279"/>
                    <a:pt x="3755" y="12175"/>
                  </a:cubicBezTo>
                  <a:cubicBezTo>
                    <a:pt x="5222" y="13505"/>
                    <a:pt x="7030" y="14096"/>
                    <a:pt x="8897" y="14096"/>
                  </a:cubicBezTo>
                  <a:cubicBezTo>
                    <a:pt x="9803" y="14096"/>
                    <a:pt x="10723" y="13957"/>
                    <a:pt x="11624" y="13696"/>
                  </a:cubicBezTo>
                  <a:cubicBezTo>
                    <a:pt x="14382" y="12912"/>
                    <a:pt x="16655" y="11141"/>
                    <a:pt x="17956" y="8586"/>
                  </a:cubicBezTo>
                  <a:cubicBezTo>
                    <a:pt x="19163" y="6188"/>
                    <a:pt x="19712" y="2755"/>
                    <a:pt x="19241" y="106"/>
                  </a:cubicBezTo>
                  <a:cubicBezTo>
                    <a:pt x="19234" y="36"/>
                    <a:pt x="19167" y="0"/>
                    <a:pt x="190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51"/>
            <p:cNvSpPr/>
            <p:nvPr/>
          </p:nvSpPr>
          <p:spPr>
            <a:xfrm flipH="1">
              <a:off x="7060610" y="2068848"/>
              <a:ext cx="280300" cy="124307"/>
            </a:xfrm>
            <a:custGeom>
              <a:avLst/>
              <a:gdLst/>
              <a:ahLst/>
              <a:cxnLst/>
              <a:rect l="l" t="t" r="r" b="b"/>
              <a:pathLst>
                <a:path w="7121" h="3158" extrusionOk="0">
                  <a:moveTo>
                    <a:pt x="174" y="1"/>
                  </a:moveTo>
                  <a:cubicBezTo>
                    <a:pt x="82" y="1"/>
                    <a:pt x="0" y="60"/>
                    <a:pt x="0" y="174"/>
                  </a:cubicBezTo>
                  <a:cubicBezTo>
                    <a:pt x="0" y="1240"/>
                    <a:pt x="1129" y="1820"/>
                    <a:pt x="2022" y="2086"/>
                  </a:cubicBezTo>
                  <a:cubicBezTo>
                    <a:pt x="3621" y="2556"/>
                    <a:pt x="5204" y="2368"/>
                    <a:pt x="6740" y="3136"/>
                  </a:cubicBezTo>
                  <a:cubicBezTo>
                    <a:pt x="6770" y="3151"/>
                    <a:pt x="6801" y="3158"/>
                    <a:pt x="6830" y="3158"/>
                  </a:cubicBezTo>
                  <a:cubicBezTo>
                    <a:pt x="6988" y="3158"/>
                    <a:pt x="7121" y="2970"/>
                    <a:pt x="6975" y="2838"/>
                  </a:cubicBezTo>
                  <a:cubicBezTo>
                    <a:pt x="6160" y="2086"/>
                    <a:pt x="5048" y="1914"/>
                    <a:pt x="3982" y="1757"/>
                  </a:cubicBezTo>
                  <a:cubicBezTo>
                    <a:pt x="3386" y="1678"/>
                    <a:pt x="2790" y="1600"/>
                    <a:pt x="2195" y="1459"/>
                  </a:cubicBezTo>
                  <a:cubicBezTo>
                    <a:pt x="1270" y="1224"/>
                    <a:pt x="988" y="581"/>
                    <a:pt x="314" y="48"/>
                  </a:cubicBezTo>
                  <a:cubicBezTo>
                    <a:pt x="271" y="16"/>
                    <a:pt x="22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51"/>
            <p:cNvSpPr/>
            <p:nvPr/>
          </p:nvSpPr>
          <p:spPr>
            <a:xfrm flipH="1">
              <a:off x="7219949" y="1978905"/>
              <a:ext cx="142571" cy="165401"/>
            </a:xfrm>
            <a:custGeom>
              <a:avLst/>
              <a:gdLst/>
              <a:ahLst/>
              <a:cxnLst/>
              <a:rect l="l" t="t" r="r" b="b"/>
              <a:pathLst>
                <a:path w="3622" h="4202" extrusionOk="0">
                  <a:moveTo>
                    <a:pt x="1502" y="1"/>
                  </a:moveTo>
                  <a:cubicBezTo>
                    <a:pt x="1367" y="1"/>
                    <a:pt x="1232" y="20"/>
                    <a:pt x="1098" y="61"/>
                  </a:cubicBezTo>
                  <a:cubicBezTo>
                    <a:pt x="534" y="249"/>
                    <a:pt x="1" y="1064"/>
                    <a:pt x="220" y="1644"/>
                  </a:cubicBezTo>
                  <a:cubicBezTo>
                    <a:pt x="247" y="1715"/>
                    <a:pt x="305" y="1751"/>
                    <a:pt x="364" y="1751"/>
                  </a:cubicBezTo>
                  <a:cubicBezTo>
                    <a:pt x="408" y="1751"/>
                    <a:pt x="453" y="1731"/>
                    <a:pt x="487" y="1691"/>
                  </a:cubicBezTo>
                  <a:cubicBezTo>
                    <a:pt x="769" y="1268"/>
                    <a:pt x="706" y="688"/>
                    <a:pt x="1286" y="515"/>
                  </a:cubicBezTo>
                  <a:cubicBezTo>
                    <a:pt x="1351" y="498"/>
                    <a:pt x="1417" y="490"/>
                    <a:pt x="1483" y="490"/>
                  </a:cubicBezTo>
                  <a:cubicBezTo>
                    <a:pt x="1838" y="490"/>
                    <a:pt x="2211" y="714"/>
                    <a:pt x="2462" y="938"/>
                  </a:cubicBezTo>
                  <a:cubicBezTo>
                    <a:pt x="2854" y="1283"/>
                    <a:pt x="3089" y="1800"/>
                    <a:pt x="3120" y="2318"/>
                  </a:cubicBezTo>
                  <a:cubicBezTo>
                    <a:pt x="3151" y="2631"/>
                    <a:pt x="3073" y="2945"/>
                    <a:pt x="2932" y="3227"/>
                  </a:cubicBezTo>
                  <a:cubicBezTo>
                    <a:pt x="2806" y="3509"/>
                    <a:pt x="2540" y="3775"/>
                    <a:pt x="2493" y="4073"/>
                  </a:cubicBezTo>
                  <a:cubicBezTo>
                    <a:pt x="2479" y="4143"/>
                    <a:pt x="2528" y="4201"/>
                    <a:pt x="2594" y="4201"/>
                  </a:cubicBezTo>
                  <a:cubicBezTo>
                    <a:pt x="2602" y="4201"/>
                    <a:pt x="2610" y="4200"/>
                    <a:pt x="2618" y="4199"/>
                  </a:cubicBezTo>
                  <a:cubicBezTo>
                    <a:pt x="3339" y="4026"/>
                    <a:pt x="3622" y="2866"/>
                    <a:pt x="3590" y="2224"/>
                  </a:cubicBezTo>
                  <a:cubicBezTo>
                    <a:pt x="3575" y="1550"/>
                    <a:pt x="3198" y="907"/>
                    <a:pt x="2697" y="484"/>
                  </a:cubicBezTo>
                  <a:cubicBezTo>
                    <a:pt x="2362" y="197"/>
                    <a:pt x="1936" y="1"/>
                    <a:pt x="15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51"/>
            <p:cNvSpPr/>
            <p:nvPr/>
          </p:nvSpPr>
          <p:spPr>
            <a:xfrm flipH="1">
              <a:off x="7184168" y="1777684"/>
              <a:ext cx="93210" cy="112301"/>
            </a:xfrm>
            <a:custGeom>
              <a:avLst/>
              <a:gdLst/>
              <a:ahLst/>
              <a:cxnLst/>
              <a:rect l="l" t="t" r="r" b="b"/>
              <a:pathLst>
                <a:path w="2368" h="2853" extrusionOk="0">
                  <a:moveTo>
                    <a:pt x="1192" y="0"/>
                  </a:moveTo>
                  <a:cubicBezTo>
                    <a:pt x="534" y="0"/>
                    <a:pt x="1" y="643"/>
                    <a:pt x="1" y="1426"/>
                  </a:cubicBezTo>
                  <a:cubicBezTo>
                    <a:pt x="1" y="2210"/>
                    <a:pt x="534" y="2853"/>
                    <a:pt x="1192" y="2853"/>
                  </a:cubicBezTo>
                  <a:cubicBezTo>
                    <a:pt x="1835" y="2853"/>
                    <a:pt x="2368" y="2210"/>
                    <a:pt x="2368" y="1426"/>
                  </a:cubicBezTo>
                  <a:cubicBezTo>
                    <a:pt x="2368" y="643"/>
                    <a:pt x="1835" y="0"/>
                    <a:pt x="11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51"/>
            <p:cNvSpPr/>
            <p:nvPr/>
          </p:nvSpPr>
          <p:spPr>
            <a:xfrm flipH="1">
              <a:off x="6937995" y="1876995"/>
              <a:ext cx="77151" cy="100611"/>
            </a:xfrm>
            <a:custGeom>
              <a:avLst/>
              <a:gdLst/>
              <a:ahLst/>
              <a:cxnLst/>
              <a:rect l="l" t="t" r="r" b="b"/>
              <a:pathLst>
                <a:path w="1960" h="2556" extrusionOk="0">
                  <a:moveTo>
                    <a:pt x="988" y="1"/>
                  </a:moveTo>
                  <a:cubicBezTo>
                    <a:pt x="439" y="1"/>
                    <a:pt x="0" y="581"/>
                    <a:pt x="0" y="1286"/>
                  </a:cubicBezTo>
                  <a:cubicBezTo>
                    <a:pt x="0" y="1991"/>
                    <a:pt x="439" y="2556"/>
                    <a:pt x="988" y="2556"/>
                  </a:cubicBezTo>
                  <a:cubicBezTo>
                    <a:pt x="1521" y="2556"/>
                    <a:pt x="1960" y="1991"/>
                    <a:pt x="1960" y="1286"/>
                  </a:cubicBezTo>
                  <a:cubicBezTo>
                    <a:pt x="1960" y="581"/>
                    <a:pt x="1521" y="1"/>
                    <a:pt x="9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51"/>
            <p:cNvSpPr/>
            <p:nvPr/>
          </p:nvSpPr>
          <p:spPr>
            <a:xfrm flipH="1">
              <a:off x="6880447" y="1646292"/>
              <a:ext cx="714272" cy="163787"/>
            </a:xfrm>
            <a:custGeom>
              <a:avLst/>
              <a:gdLst/>
              <a:ahLst/>
              <a:cxnLst/>
              <a:rect l="l" t="t" r="r" b="b"/>
              <a:pathLst>
                <a:path w="18146" h="4161" extrusionOk="0">
                  <a:moveTo>
                    <a:pt x="7362" y="1"/>
                  </a:moveTo>
                  <a:cubicBezTo>
                    <a:pt x="6161" y="1"/>
                    <a:pt x="4961" y="110"/>
                    <a:pt x="3784" y="391"/>
                  </a:cubicBezTo>
                  <a:cubicBezTo>
                    <a:pt x="2451" y="705"/>
                    <a:pt x="586" y="1473"/>
                    <a:pt x="38" y="2852"/>
                  </a:cubicBezTo>
                  <a:cubicBezTo>
                    <a:pt x="0" y="2940"/>
                    <a:pt x="92" y="3027"/>
                    <a:pt x="179" y="3027"/>
                  </a:cubicBezTo>
                  <a:cubicBezTo>
                    <a:pt x="201" y="3027"/>
                    <a:pt x="222" y="3022"/>
                    <a:pt x="241" y="3009"/>
                  </a:cubicBezTo>
                  <a:cubicBezTo>
                    <a:pt x="790" y="2633"/>
                    <a:pt x="1229" y="2115"/>
                    <a:pt x="1793" y="1739"/>
                  </a:cubicBezTo>
                  <a:cubicBezTo>
                    <a:pt x="2530" y="1253"/>
                    <a:pt x="3408" y="1003"/>
                    <a:pt x="4270" y="799"/>
                  </a:cubicBezTo>
                  <a:cubicBezTo>
                    <a:pt x="5217" y="586"/>
                    <a:pt x="6195" y="517"/>
                    <a:pt x="7173" y="517"/>
                  </a:cubicBezTo>
                  <a:cubicBezTo>
                    <a:pt x="7780" y="517"/>
                    <a:pt x="8387" y="543"/>
                    <a:pt x="8988" y="579"/>
                  </a:cubicBezTo>
                  <a:cubicBezTo>
                    <a:pt x="12170" y="767"/>
                    <a:pt x="15759" y="1708"/>
                    <a:pt x="18000" y="4137"/>
                  </a:cubicBezTo>
                  <a:cubicBezTo>
                    <a:pt x="18016" y="4153"/>
                    <a:pt x="18034" y="4160"/>
                    <a:pt x="18052" y="4160"/>
                  </a:cubicBezTo>
                  <a:cubicBezTo>
                    <a:pt x="18102" y="4160"/>
                    <a:pt x="18145" y="4102"/>
                    <a:pt x="18110" y="4043"/>
                  </a:cubicBezTo>
                  <a:cubicBezTo>
                    <a:pt x="16355" y="1097"/>
                    <a:pt x="12138" y="282"/>
                    <a:pt x="8988" y="62"/>
                  </a:cubicBezTo>
                  <a:cubicBezTo>
                    <a:pt x="8447" y="23"/>
                    <a:pt x="7904" y="1"/>
                    <a:pt x="736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51"/>
            <p:cNvSpPr/>
            <p:nvPr/>
          </p:nvSpPr>
          <p:spPr>
            <a:xfrm flipH="1">
              <a:off x="6761533" y="1390554"/>
              <a:ext cx="1076958" cy="436727"/>
            </a:xfrm>
            <a:custGeom>
              <a:avLst/>
              <a:gdLst/>
              <a:ahLst/>
              <a:cxnLst/>
              <a:rect l="l" t="t" r="r" b="b"/>
              <a:pathLst>
                <a:path w="27360" h="11095" extrusionOk="0">
                  <a:moveTo>
                    <a:pt x="14920" y="1"/>
                  </a:moveTo>
                  <a:cubicBezTo>
                    <a:pt x="14100" y="1"/>
                    <a:pt x="13296" y="66"/>
                    <a:pt x="12532" y="195"/>
                  </a:cubicBezTo>
                  <a:cubicBezTo>
                    <a:pt x="8770" y="838"/>
                    <a:pt x="6027" y="4224"/>
                    <a:pt x="3613" y="6888"/>
                  </a:cubicBezTo>
                  <a:cubicBezTo>
                    <a:pt x="2850" y="7729"/>
                    <a:pt x="1" y="11074"/>
                    <a:pt x="2786" y="11074"/>
                  </a:cubicBezTo>
                  <a:cubicBezTo>
                    <a:pt x="2805" y="11074"/>
                    <a:pt x="2825" y="11074"/>
                    <a:pt x="2845" y="11073"/>
                  </a:cubicBezTo>
                  <a:cubicBezTo>
                    <a:pt x="3002" y="11058"/>
                    <a:pt x="3002" y="10854"/>
                    <a:pt x="2845" y="10838"/>
                  </a:cubicBezTo>
                  <a:cubicBezTo>
                    <a:pt x="635" y="10603"/>
                    <a:pt x="4209" y="7014"/>
                    <a:pt x="4836" y="6355"/>
                  </a:cubicBezTo>
                  <a:cubicBezTo>
                    <a:pt x="7187" y="3847"/>
                    <a:pt x="9663" y="1120"/>
                    <a:pt x="13237" y="634"/>
                  </a:cubicBezTo>
                  <a:cubicBezTo>
                    <a:pt x="13763" y="564"/>
                    <a:pt x="14300" y="530"/>
                    <a:pt x="14842" y="530"/>
                  </a:cubicBezTo>
                  <a:cubicBezTo>
                    <a:pt x="17306" y="530"/>
                    <a:pt x="19876" y="1231"/>
                    <a:pt x="21983" y="2374"/>
                  </a:cubicBezTo>
                  <a:cubicBezTo>
                    <a:pt x="23472" y="3189"/>
                    <a:pt x="24773" y="4490"/>
                    <a:pt x="25855" y="5791"/>
                  </a:cubicBezTo>
                  <a:cubicBezTo>
                    <a:pt x="26607" y="6700"/>
                    <a:pt x="26748" y="7170"/>
                    <a:pt x="26356" y="8252"/>
                  </a:cubicBezTo>
                  <a:cubicBezTo>
                    <a:pt x="26012" y="9192"/>
                    <a:pt x="25557" y="10039"/>
                    <a:pt x="25024" y="10885"/>
                  </a:cubicBezTo>
                  <a:cubicBezTo>
                    <a:pt x="24960" y="10974"/>
                    <a:pt x="25042" y="11094"/>
                    <a:pt x="25141" y="11094"/>
                  </a:cubicBezTo>
                  <a:cubicBezTo>
                    <a:pt x="25165" y="11094"/>
                    <a:pt x="25189" y="11088"/>
                    <a:pt x="25212" y="11073"/>
                  </a:cubicBezTo>
                  <a:cubicBezTo>
                    <a:pt x="26294" y="10352"/>
                    <a:pt x="27360" y="8252"/>
                    <a:pt x="27250" y="6951"/>
                  </a:cubicBezTo>
                  <a:cubicBezTo>
                    <a:pt x="27187" y="6246"/>
                    <a:pt x="26388" y="5525"/>
                    <a:pt x="25980" y="5039"/>
                  </a:cubicBezTo>
                  <a:cubicBezTo>
                    <a:pt x="25181" y="4098"/>
                    <a:pt x="24240" y="3299"/>
                    <a:pt x="23269" y="2546"/>
                  </a:cubicBezTo>
                  <a:cubicBezTo>
                    <a:pt x="21024" y="842"/>
                    <a:pt x="17868" y="1"/>
                    <a:pt x="1492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51"/>
            <p:cNvSpPr/>
            <p:nvPr/>
          </p:nvSpPr>
          <p:spPr>
            <a:xfrm flipH="1">
              <a:off x="7458131" y="1433223"/>
              <a:ext cx="104901" cy="89471"/>
            </a:xfrm>
            <a:custGeom>
              <a:avLst/>
              <a:gdLst/>
              <a:ahLst/>
              <a:cxnLst/>
              <a:rect l="l" t="t" r="r" b="b"/>
              <a:pathLst>
                <a:path w="2665" h="2273" extrusionOk="0">
                  <a:moveTo>
                    <a:pt x="1676" y="1"/>
                  </a:moveTo>
                  <a:cubicBezTo>
                    <a:pt x="1449" y="1"/>
                    <a:pt x="1215" y="59"/>
                    <a:pt x="1004" y="162"/>
                  </a:cubicBezTo>
                  <a:cubicBezTo>
                    <a:pt x="392" y="444"/>
                    <a:pt x="1" y="1118"/>
                    <a:pt x="32" y="1776"/>
                  </a:cubicBezTo>
                  <a:cubicBezTo>
                    <a:pt x="32" y="1912"/>
                    <a:pt x="115" y="2273"/>
                    <a:pt x="301" y="2273"/>
                  </a:cubicBezTo>
                  <a:cubicBezTo>
                    <a:pt x="329" y="2273"/>
                    <a:pt x="360" y="2265"/>
                    <a:pt x="392" y="2246"/>
                  </a:cubicBezTo>
                  <a:cubicBezTo>
                    <a:pt x="502" y="2184"/>
                    <a:pt x="502" y="2074"/>
                    <a:pt x="502" y="1964"/>
                  </a:cubicBezTo>
                  <a:cubicBezTo>
                    <a:pt x="534" y="1745"/>
                    <a:pt x="455" y="1572"/>
                    <a:pt x="534" y="1337"/>
                  </a:cubicBezTo>
                  <a:cubicBezTo>
                    <a:pt x="685" y="893"/>
                    <a:pt x="1196" y="524"/>
                    <a:pt x="1662" y="524"/>
                  </a:cubicBezTo>
                  <a:cubicBezTo>
                    <a:pt x="1871" y="524"/>
                    <a:pt x="2071" y="598"/>
                    <a:pt x="2226" y="773"/>
                  </a:cubicBezTo>
                  <a:cubicBezTo>
                    <a:pt x="2271" y="821"/>
                    <a:pt x="2323" y="841"/>
                    <a:pt x="2374" y="841"/>
                  </a:cubicBezTo>
                  <a:cubicBezTo>
                    <a:pt x="2524" y="841"/>
                    <a:pt x="2664" y="670"/>
                    <a:pt x="2571" y="506"/>
                  </a:cubicBezTo>
                  <a:cubicBezTo>
                    <a:pt x="2378" y="150"/>
                    <a:pt x="2037" y="1"/>
                    <a:pt x="167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51"/>
            <p:cNvSpPr/>
            <p:nvPr/>
          </p:nvSpPr>
          <p:spPr>
            <a:xfrm flipH="1">
              <a:off x="7001920" y="1702423"/>
              <a:ext cx="176108" cy="69160"/>
            </a:xfrm>
            <a:custGeom>
              <a:avLst/>
              <a:gdLst/>
              <a:ahLst/>
              <a:cxnLst/>
              <a:rect l="l" t="t" r="r" b="b"/>
              <a:pathLst>
                <a:path w="4474" h="1757" extrusionOk="0">
                  <a:moveTo>
                    <a:pt x="4391" y="1"/>
                  </a:moveTo>
                  <a:cubicBezTo>
                    <a:pt x="4380" y="1"/>
                    <a:pt x="4368" y="5"/>
                    <a:pt x="4358" y="15"/>
                  </a:cubicBezTo>
                  <a:cubicBezTo>
                    <a:pt x="3715" y="627"/>
                    <a:pt x="3026" y="1019"/>
                    <a:pt x="2195" y="1301"/>
                  </a:cubicBezTo>
                  <a:cubicBezTo>
                    <a:pt x="1489" y="1520"/>
                    <a:pt x="753" y="1489"/>
                    <a:pt x="47" y="1614"/>
                  </a:cubicBezTo>
                  <a:cubicBezTo>
                    <a:pt x="0" y="1614"/>
                    <a:pt x="0" y="1693"/>
                    <a:pt x="47" y="1708"/>
                  </a:cubicBezTo>
                  <a:cubicBezTo>
                    <a:pt x="278" y="1741"/>
                    <a:pt x="506" y="1756"/>
                    <a:pt x="731" y="1756"/>
                  </a:cubicBezTo>
                  <a:cubicBezTo>
                    <a:pt x="2147" y="1756"/>
                    <a:pt x="3449" y="1135"/>
                    <a:pt x="4436" y="94"/>
                  </a:cubicBezTo>
                  <a:cubicBezTo>
                    <a:pt x="4473" y="57"/>
                    <a:pt x="4433" y="1"/>
                    <a:pt x="43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51"/>
            <p:cNvSpPr/>
            <p:nvPr/>
          </p:nvSpPr>
          <p:spPr>
            <a:xfrm flipH="1">
              <a:off x="7144058" y="1686678"/>
              <a:ext cx="338596" cy="102736"/>
            </a:xfrm>
            <a:custGeom>
              <a:avLst/>
              <a:gdLst/>
              <a:ahLst/>
              <a:cxnLst/>
              <a:rect l="l" t="t" r="r" b="b"/>
              <a:pathLst>
                <a:path w="8602" h="2610" extrusionOk="0">
                  <a:moveTo>
                    <a:pt x="8536" y="0"/>
                  </a:moveTo>
                  <a:cubicBezTo>
                    <a:pt x="8519" y="0"/>
                    <a:pt x="8503" y="7"/>
                    <a:pt x="8492" y="24"/>
                  </a:cubicBezTo>
                  <a:cubicBezTo>
                    <a:pt x="7990" y="964"/>
                    <a:pt x="6423" y="1419"/>
                    <a:pt x="5498" y="1748"/>
                  </a:cubicBezTo>
                  <a:cubicBezTo>
                    <a:pt x="4602" y="2054"/>
                    <a:pt x="3677" y="2158"/>
                    <a:pt x="2747" y="2158"/>
                  </a:cubicBezTo>
                  <a:cubicBezTo>
                    <a:pt x="1870" y="2158"/>
                    <a:pt x="988" y="2066"/>
                    <a:pt x="122" y="1967"/>
                  </a:cubicBezTo>
                  <a:cubicBezTo>
                    <a:pt x="116" y="1966"/>
                    <a:pt x="111" y="1966"/>
                    <a:pt x="107" y="1966"/>
                  </a:cubicBezTo>
                  <a:cubicBezTo>
                    <a:pt x="11" y="1966"/>
                    <a:pt x="1" y="2110"/>
                    <a:pt x="90" y="2140"/>
                  </a:cubicBezTo>
                  <a:cubicBezTo>
                    <a:pt x="1054" y="2430"/>
                    <a:pt x="2089" y="2610"/>
                    <a:pt x="3117" y="2610"/>
                  </a:cubicBezTo>
                  <a:cubicBezTo>
                    <a:pt x="4146" y="2610"/>
                    <a:pt x="5169" y="2430"/>
                    <a:pt x="6109" y="1999"/>
                  </a:cubicBezTo>
                  <a:cubicBezTo>
                    <a:pt x="6877" y="1654"/>
                    <a:pt x="8570" y="1105"/>
                    <a:pt x="8601" y="55"/>
                  </a:cubicBezTo>
                  <a:cubicBezTo>
                    <a:pt x="8601" y="24"/>
                    <a:pt x="8568" y="0"/>
                    <a:pt x="853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51"/>
            <p:cNvSpPr/>
            <p:nvPr/>
          </p:nvSpPr>
          <p:spPr>
            <a:xfrm flipH="1">
              <a:off x="7407905" y="1721514"/>
              <a:ext cx="94037" cy="24247"/>
            </a:xfrm>
            <a:custGeom>
              <a:avLst/>
              <a:gdLst/>
              <a:ahLst/>
              <a:cxnLst/>
              <a:rect l="l" t="t" r="r" b="b"/>
              <a:pathLst>
                <a:path w="2389" h="616" extrusionOk="0">
                  <a:moveTo>
                    <a:pt x="157" y="1"/>
                  </a:moveTo>
                  <a:cubicBezTo>
                    <a:pt x="47" y="1"/>
                    <a:pt x="0" y="142"/>
                    <a:pt x="79" y="204"/>
                  </a:cubicBezTo>
                  <a:cubicBezTo>
                    <a:pt x="374" y="508"/>
                    <a:pt x="799" y="615"/>
                    <a:pt x="1235" y="615"/>
                  </a:cubicBezTo>
                  <a:cubicBezTo>
                    <a:pt x="1585" y="615"/>
                    <a:pt x="1941" y="546"/>
                    <a:pt x="2242" y="455"/>
                  </a:cubicBezTo>
                  <a:cubicBezTo>
                    <a:pt x="2389" y="396"/>
                    <a:pt x="2343" y="186"/>
                    <a:pt x="2194" y="186"/>
                  </a:cubicBezTo>
                  <a:cubicBezTo>
                    <a:pt x="2184" y="186"/>
                    <a:pt x="2174" y="187"/>
                    <a:pt x="2163" y="189"/>
                  </a:cubicBezTo>
                  <a:cubicBezTo>
                    <a:pt x="1965" y="230"/>
                    <a:pt x="1775" y="250"/>
                    <a:pt x="1585" y="250"/>
                  </a:cubicBezTo>
                  <a:cubicBezTo>
                    <a:pt x="1414" y="250"/>
                    <a:pt x="1244" y="234"/>
                    <a:pt x="1066" y="204"/>
                  </a:cubicBezTo>
                  <a:cubicBezTo>
                    <a:pt x="753" y="142"/>
                    <a:pt x="471" y="16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51"/>
            <p:cNvSpPr/>
            <p:nvPr/>
          </p:nvSpPr>
          <p:spPr>
            <a:xfrm flipH="1">
              <a:off x="7532645" y="1783706"/>
              <a:ext cx="34088" cy="19288"/>
            </a:xfrm>
            <a:custGeom>
              <a:avLst/>
              <a:gdLst/>
              <a:ahLst/>
              <a:cxnLst/>
              <a:rect l="l" t="t" r="r" b="b"/>
              <a:pathLst>
                <a:path w="866" h="490" extrusionOk="0">
                  <a:moveTo>
                    <a:pt x="406" y="0"/>
                  </a:moveTo>
                  <a:cubicBezTo>
                    <a:pt x="228" y="0"/>
                    <a:pt x="55" y="79"/>
                    <a:pt x="16" y="255"/>
                  </a:cubicBezTo>
                  <a:cubicBezTo>
                    <a:pt x="1" y="364"/>
                    <a:pt x="79" y="490"/>
                    <a:pt x="189" y="490"/>
                  </a:cubicBezTo>
                  <a:cubicBezTo>
                    <a:pt x="283" y="474"/>
                    <a:pt x="330" y="458"/>
                    <a:pt x="392" y="411"/>
                  </a:cubicBezTo>
                  <a:cubicBezTo>
                    <a:pt x="420" y="393"/>
                    <a:pt x="442" y="385"/>
                    <a:pt x="465" y="385"/>
                  </a:cubicBezTo>
                  <a:cubicBezTo>
                    <a:pt x="482" y="385"/>
                    <a:pt x="498" y="389"/>
                    <a:pt x="518" y="396"/>
                  </a:cubicBezTo>
                  <a:cubicBezTo>
                    <a:pt x="549" y="412"/>
                    <a:pt x="579" y="419"/>
                    <a:pt x="607" y="419"/>
                  </a:cubicBezTo>
                  <a:cubicBezTo>
                    <a:pt x="765" y="419"/>
                    <a:pt x="866" y="189"/>
                    <a:pt x="706" y="82"/>
                  </a:cubicBezTo>
                  <a:cubicBezTo>
                    <a:pt x="623" y="29"/>
                    <a:pt x="514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51"/>
            <p:cNvSpPr/>
            <p:nvPr/>
          </p:nvSpPr>
          <p:spPr>
            <a:xfrm flipH="1">
              <a:off x="6880605" y="2343756"/>
              <a:ext cx="5589" cy="7440"/>
            </a:xfrm>
            <a:custGeom>
              <a:avLst/>
              <a:gdLst/>
              <a:ahLst/>
              <a:cxnLst/>
              <a:rect l="l" t="t" r="r" b="b"/>
              <a:pathLst>
                <a:path w="142" h="189" extrusionOk="0">
                  <a:moveTo>
                    <a:pt x="71" y="0"/>
                  </a:moveTo>
                  <a:cubicBezTo>
                    <a:pt x="36" y="0"/>
                    <a:pt x="0" y="24"/>
                    <a:pt x="16" y="71"/>
                  </a:cubicBezTo>
                  <a:cubicBezTo>
                    <a:pt x="16" y="102"/>
                    <a:pt x="32" y="133"/>
                    <a:pt x="32" y="165"/>
                  </a:cubicBezTo>
                  <a:cubicBezTo>
                    <a:pt x="40" y="180"/>
                    <a:pt x="55" y="188"/>
                    <a:pt x="71" y="188"/>
                  </a:cubicBezTo>
                  <a:cubicBezTo>
                    <a:pt x="87" y="188"/>
                    <a:pt x="102" y="180"/>
                    <a:pt x="110" y="165"/>
                  </a:cubicBezTo>
                  <a:cubicBezTo>
                    <a:pt x="110" y="133"/>
                    <a:pt x="126" y="102"/>
                    <a:pt x="126" y="71"/>
                  </a:cubicBezTo>
                  <a:cubicBezTo>
                    <a:pt x="141" y="24"/>
                    <a:pt x="106" y="0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51"/>
            <p:cNvSpPr/>
            <p:nvPr/>
          </p:nvSpPr>
          <p:spPr>
            <a:xfrm flipH="1">
              <a:off x="7330991" y="2401383"/>
              <a:ext cx="42630" cy="120567"/>
            </a:xfrm>
            <a:custGeom>
              <a:avLst/>
              <a:gdLst/>
              <a:ahLst/>
              <a:cxnLst/>
              <a:rect l="l" t="t" r="r" b="b"/>
              <a:pathLst>
                <a:path w="1083" h="3063" extrusionOk="0">
                  <a:moveTo>
                    <a:pt x="897" y="1"/>
                  </a:moveTo>
                  <a:cubicBezTo>
                    <a:pt x="814" y="1"/>
                    <a:pt x="727" y="48"/>
                    <a:pt x="690" y="143"/>
                  </a:cubicBezTo>
                  <a:cubicBezTo>
                    <a:pt x="502" y="629"/>
                    <a:pt x="440" y="1193"/>
                    <a:pt x="361" y="1710"/>
                  </a:cubicBezTo>
                  <a:cubicBezTo>
                    <a:pt x="314" y="2071"/>
                    <a:pt x="1" y="2651"/>
                    <a:pt x="220" y="2980"/>
                  </a:cubicBezTo>
                  <a:cubicBezTo>
                    <a:pt x="272" y="3032"/>
                    <a:pt x="324" y="3062"/>
                    <a:pt x="394" y="3062"/>
                  </a:cubicBezTo>
                  <a:cubicBezTo>
                    <a:pt x="408" y="3062"/>
                    <a:pt x="423" y="3061"/>
                    <a:pt x="440" y="3058"/>
                  </a:cubicBezTo>
                  <a:cubicBezTo>
                    <a:pt x="455" y="3058"/>
                    <a:pt x="487" y="3043"/>
                    <a:pt x="518" y="3043"/>
                  </a:cubicBezTo>
                  <a:cubicBezTo>
                    <a:pt x="628" y="3011"/>
                    <a:pt x="706" y="2917"/>
                    <a:pt x="737" y="2823"/>
                  </a:cubicBezTo>
                  <a:cubicBezTo>
                    <a:pt x="988" y="1992"/>
                    <a:pt x="1051" y="1052"/>
                    <a:pt x="1082" y="190"/>
                  </a:cubicBezTo>
                  <a:cubicBezTo>
                    <a:pt x="1082" y="64"/>
                    <a:pt x="992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51"/>
            <p:cNvSpPr/>
            <p:nvPr/>
          </p:nvSpPr>
          <p:spPr>
            <a:xfrm flipH="1">
              <a:off x="6222464" y="2305141"/>
              <a:ext cx="1495263" cy="317931"/>
            </a:xfrm>
            <a:custGeom>
              <a:avLst/>
              <a:gdLst/>
              <a:ahLst/>
              <a:cxnLst/>
              <a:rect l="l" t="t" r="r" b="b"/>
              <a:pathLst>
                <a:path w="37987" h="8077" extrusionOk="0">
                  <a:moveTo>
                    <a:pt x="37832" y="1"/>
                  </a:moveTo>
                  <a:cubicBezTo>
                    <a:pt x="37828" y="1"/>
                    <a:pt x="37823" y="1"/>
                    <a:pt x="37819" y="2"/>
                  </a:cubicBezTo>
                  <a:cubicBezTo>
                    <a:pt x="31376" y="582"/>
                    <a:pt x="25060" y="2165"/>
                    <a:pt x="18680" y="3168"/>
                  </a:cubicBezTo>
                  <a:cubicBezTo>
                    <a:pt x="15404" y="3685"/>
                    <a:pt x="12175" y="4375"/>
                    <a:pt x="8962" y="5174"/>
                  </a:cubicBezTo>
                  <a:cubicBezTo>
                    <a:pt x="7395" y="5582"/>
                    <a:pt x="5827" y="6005"/>
                    <a:pt x="4275" y="6491"/>
                  </a:cubicBezTo>
                  <a:cubicBezTo>
                    <a:pt x="2959" y="6883"/>
                    <a:pt x="1611" y="7071"/>
                    <a:pt x="310" y="7525"/>
                  </a:cubicBezTo>
                  <a:cubicBezTo>
                    <a:pt x="0" y="7624"/>
                    <a:pt x="95" y="8077"/>
                    <a:pt x="368" y="8077"/>
                  </a:cubicBezTo>
                  <a:cubicBezTo>
                    <a:pt x="399" y="8077"/>
                    <a:pt x="432" y="8071"/>
                    <a:pt x="467" y="8058"/>
                  </a:cubicBezTo>
                  <a:cubicBezTo>
                    <a:pt x="3084" y="7149"/>
                    <a:pt x="5937" y="6569"/>
                    <a:pt x="8664" y="5926"/>
                  </a:cubicBezTo>
                  <a:cubicBezTo>
                    <a:pt x="11878" y="5174"/>
                    <a:pt x="15106" y="4500"/>
                    <a:pt x="18320" y="3763"/>
                  </a:cubicBezTo>
                  <a:cubicBezTo>
                    <a:pt x="24777" y="2274"/>
                    <a:pt x="31408" y="1788"/>
                    <a:pt x="37850" y="268"/>
                  </a:cubicBezTo>
                  <a:cubicBezTo>
                    <a:pt x="37987" y="238"/>
                    <a:pt x="37976" y="1"/>
                    <a:pt x="3783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51"/>
            <p:cNvSpPr/>
            <p:nvPr/>
          </p:nvSpPr>
          <p:spPr>
            <a:xfrm flipH="1">
              <a:off x="5849977" y="1680655"/>
              <a:ext cx="477034" cy="1006027"/>
            </a:xfrm>
            <a:custGeom>
              <a:avLst/>
              <a:gdLst/>
              <a:ahLst/>
              <a:cxnLst/>
              <a:rect l="l" t="t" r="r" b="b"/>
              <a:pathLst>
                <a:path w="12119" h="25558" extrusionOk="0">
                  <a:moveTo>
                    <a:pt x="12066" y="0"/>
                  </a:moveTo>
                  <a:cubicBezTo>
                    <a:pt x="12054" y="0"/>
                    <a:pt x="12042" y="6"/>
                    <a:pt x="12033" y="20"/>
                  </a:cubicBezTo>
                  <a:cubicBezTo>
                    <a:pt x="8945" y="3625"/>
                    <a:pt x="6594" y="7732"/>
                    <a:pt x="4651" y="12042"/>
                  </a:cubicBezTo>
                  <a:cubicBezTo>
                    <a:pt x="3741" y="14048"/>
                    <a:pt x="2958" y="16117"/>
                    <a:pt x="2221" y="18202"/>
                  </a:cubicBezTo>
                  <a:cubicBezTo>
                    <a:pt x="1375" y="20553"/>
                    <a:pt x="450" y="22998"/>
                    <a:pt x="11" y="25459"/>
                  </a:cubicBezTo>
                  <a:cubicBezTo>
                    <a:pt x="0" y="25512"/>
                    <a:pt x="54" y="25558"/>
                    <a:pt x="100" y="25558"/>
                  </a:cubicBezTo>
                  <a:cubicBezTo>
                    <a:pt x="122" y="25558"/>
                    <a:pt x="142" y="25547"/>
                    <a:pt x="152" y="25522"/>
                  </a:cubicBezTo>
                  <a:cubicBezTo>
                    <a:pt x="1045" y="23469"/>
                    <a:pt x="1610" y="21259"/>
                    <a:pt x="2346" y="19143"/>
                  </a:cubicBezTo>
                  <a:cubicBezTo>
                    <a:pt x="3146" y="16823"/>
                    <a:pt x="4039" y="14534"/>
                    <a:pt x="5027" y="12277"/>
                  </a:cubicBezTo>
                  <a:cubicBezTo>
                    <a:pt x="6923" y="7951"/>
                    <a:pt x="9337" y="3891"/>
                    <a:pt x="12096" y="67"/>
                  </a:cubicBezTo>
                  <a:cubicBezTo>
                    <a:pt x="12118" y="34"/>
                    <a:pt x="12093" y="0"/>
                    <a:pt x="1206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51"/>
            <p:cNvSpPr/>
            <p:nvPr/>
          </p:nvSpPr>
          <p:spPr>
            <a:xfrm flipH="1">
              <a:off x="5852102" y="1684395"/>
              <a:ext cx="475342" cy="1002051"/>
            </a:xfrm>
            <a:custGeom>
              <a:avLst/>
              <a:gdLst/>
              <a:ahLst/>
              <a:cxnLst/>
              <a:rect l="l" t="t" r="r" b="b"/>
              <a:pathLst>
                <a:path w="12076" h="25457" extrusionOk="0">
                  <a:moveTo>
                    <a:pt x="11895" y="0"/>
                  </a:moveTo>
                  <a:cubicBezTo>
                    <a:pt x="11853" y="0"/>
                    <a:pt x="11814" y="20"/>
                    <a:pt x="11793" y="66"/>
                  </a:cubicBezTo>
                  <a:cubicBezTo>
                    <a:pt x="9818" y="4267"/>
                    <a:pt x="8267" y="8671"/>
                    <a:pt x="6307" y="12888"/>
                  </a:cubicBezTo>
                  <a:cubicBezTo>
                    <a:pt x="5289" y="15098"/>
                    <a:pt x="4223" y="17276"/>
                    <a:pt x="3110" y="19439"/>
                  </a:cubicBezTo>
                  <a:cubicBezTo>
                    <a:pt x="2107" y="21414"/>
                    <a:pt x="884" y="23327"/>
                    <a:pt x="22" y="25364"/>
                  </a:cubicBezTo>
                  <a:cubicBezTo>
                    <a:pt x="1" y="25417"/>
                    <a:pt x="51" y="25456"/>
                    <a:pt x="101" y="25456"/>
                  </a:cubicBezTo>
                  <a:cubicBezTo>
                    <a:pt x="124" y="25456"/>
                    <a:pt x="148" y="25447"/>
                    <a:pt x="163" y="25427"/>
                  </a:cubicBezTo>
                  <a:cubicBezTo>
                    <a:pt x="1495" y="23671"/>
                    <a:pt x="2483" y="21618"/>
                    <a:pt x="3502" y="19675"/>
                  </a:cubicBezTo>
                  <a:cubicBezTo>
                    <a:pt x="4646" y="17527"/>
                    <a:pt x="5712" y="15348"/>
                    <a:pt x="6746" y="13138"/>
                  </a:cubicBezTo>
                  <a:cubicBezTo>
                    <a:pt x="8706" y="8969"/>
                    <a:pt x="10790" y="4627"/>
                    <a:pt x="12044" y="176"/>
                  </a:cubicBezTo>
                  <a:cubicBezTo>
                    <a:pt x="12076" y="81"/>
                    <a:pt x="11980" y="0"/>
                    <a:pt x="1189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51"/>
            <p:cNvSpPr/>
            <p:nvPr/>
          </p:nvSpPr>
          <p:spPr>
            <a:xfrm flipH="1">
              <a:off x="5744131" y="1323126"/>
              <a:ext cx="167842" cy="364497"/>
            </a:xfrm>
            <a:custGeom>
              <a:avLst/>
              <a:gdLst/>
              <a:ahLst/>
              <a:cxnLst/>
              <a:rect l="l" t="t" r="r" b="b"/>
              <a:pathLst>
                <a:path w="4264" h="9260" extrusionOk="0">
                  <a:moveTo>
                    <a:pt x="2662" y="0"/>
                  </a:moveTo>
                  <a:cubicBezTo>
                    <a:pt x="1554" y="0"/>
                    <a:pt x="500" y="1881"/>
                    <a:pt x="1677" y="2504"/>
                  </a:cubicBezTo>
                  <a:cubicBezTo>
                    <a:pt x="1704" y="2518"/>
                    <a:pt x="1733" y="2524"/>
                    <a:pt x="1761" y="2524"/>
                  </a:cubicBezTo>
                  <a:cubicBezTo>
                    <a:pt x="1861" y="2524"/>
                    <a:pt x="1949" y="2442"/>
                    <a:pt x="1912" y="2332"/>
                  </a:cubicBezTo>
                  <a:cubicBezTo>
                    <a:pt x="1850" y="2128"/>
                    <a:pt x="1803" y="1908"/>
                    <a:pt x="1756" y="1689"/>
                  </a:cubicBezTo>
                  <a:cubicBezTo>
                    <a:pt x="1756" y="1169"/>
                    <a:pt x="1956" y="904"/>
                    <a:pt x="2361" y="904"/>
                  </a:cubicBezTo>
                  <a:cubicBezTo>
                    <a:pt x="2566" y="904"/>
                    <a:pt x="2824" y="972"/>
                    <a:pt x="3135" y="1109"/>
                  </a:cubicBezTo>
                  <a:cubicBezTo>
                    <a:pt x="3464" y="1611"/>
                    <a:pt x="3354" y="2363"/>
                    <a:pt x="3213" y="2912"/>
                  </a:cubicBezTo>
                  <a:cubicBezTo>
                    <a:pt x="2931" y="4103"/>
                    <a:pt x="1489" y="3977"/>
                    <a:pt x="972" y="4933"/>
                  </a:cubicBezTo>
                  <a:cubicBezTo>
                    <a:pt x="329" y="6172"/>
                    <a:pt x="0" y="8445"/>
                    <a:pt x="1458" y="9244"/>
                  </a:cubicBezTo>
                  <a:cubicBezTo>
                    <a:pt x="1476" y="9255"/>
                    <a:pt x="1497" y="9260"/>
                    <a:pt x="1518" y="9260"/>
                  </a:cubicBezTo>
                  <a:cubicBezTo>
                    <a:pt x="1585" y="9260"/>
                    <a:pt x="1651" y="9206"/>
                    <a:pt x="1615" y="9134"/>
                  </a:cubicBezTo>
                  <a:cubicBezTo>
                    <a:pt x="1191" y="8084"/>
                    <a:pt x="956" y="7363"/>
                    <a:pt x="1144" y="6203"/>
                  </a:cubicBezTo>
                  <a:cubicBezTo>
                    <a:pt x="1395" y="4714"/>
                    <a:pt x="2461" y="4981"/>
                    <a:pt x="3260" y="4165"/>
                  </a:cubicBezTo>
                  <a:cubicBezTo>
                    <a:pt x="4013" y="3397"/>
                    <a:pt x="4264" y="2018"/>
                    <a:pt x="3840" y="1015"/>
                  </a:cubicBezTo>
                  <a:cubicBezTo>
                    <a:pt x="3522" y="279"/>
                    <a:pt x="3088" y="0"/>
                    <a:pt x="266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51"/>
            <p:cNvSpPr/>
            <p:nvPr/>
          </p:nvSpPr>
          <p:spPr>
            <a:xfrm flipH="1">
              <a:off x="5652967" y="1333950"/>
              <a:ext cx="197954" cy="355168"/>
            </a:xfrm>
            <a:custGeom>
              <a:avLst/>
              <a:gdLst/>
              <a:ahLst/>
              <a:cxnLst/>
              <a:rect l="l" t="t" r="r" b="b"/>
              <a:pathLst>
                <a:path w="5029" h="9023" extrusionOk="0">
                  <a:moveTo>
                    <a:pt x="2067" y="1"/>
                  </a:moveTo>
                  <a:cubicBezTo>
                    <a:pt x="2017" y="1"/>
                    <a:pt x="1995" y="55"/>
                    <a:pt x="2023" y="97"/>
                  </a:cubicBezTo>
                  <a:cubicBezTo>
                    <a:pt x="3230" y="1649"/>
                    <a:pt x="3402" y="3358"/>
                    <a:pt x="3073" y="5254"/>
                  </a:cubicBezTo>
                  <a:cubicBezTo>
                    <a:pt x="2744" y="7104"/>
                    <a:pt x="1741" y="7872"/>
                    <a:pt x="173" y="8671"/>
                  </a:cubicBezTo>
                  <a:cubicBezTo>
                    <a:pt x="1" y="8765"/>
                    <a:pt x="95" y="9000"/>
                    <a:pt x="267" y="9016"/>
                  </a:cubicBezTo>
                  <a:cubicBezTo>
                    <a:pt x="334" y="9020"/>
                    <a:pt x="399" y="9023"/>
                    <a:pt x="464" y="9023"/>
                  </a:cubicBezTo>
                  <a:cubicBezTo>
                    <a:pt x="4215" y="9023"/>
                    <a:pt x="5029" y="1529"/>
                    <a:pt x="2086" y="3"/>
                  </a:cubicBezTo>
                  <a:cubicBezTo>
                    <a:pt x="2079" y="2"/>
                    <a:pt x="2073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51"/>
            <p:cNvSpPr/>
            <p:nvPr/>
          </p:nvSpPr>
          <p:spPr>
            <a:xfrm flipH="1">
              <a:off x="6656593" y="2373514"/>
              <a:ext cx="109900" cy="291007"/>
            </a:xfrm>
            <a:custGeom>
              <a:avLst/>
              <a:gdLst/>
              <a:ahLst/>
              <a:cxnLst/>
              <a:rect l="l" t="t" r="r" b="b"/>
              <a:pathLst>
                <a:path w="2792" h="7393" extrusionOk="0">
                  <a:moveTo>
                    <a:pt x="2500" y="0"/>
                  </a:moveTo>
                  <a:cubicBezTo>
                    <a:pt x="2466" y="0"/>
                    <a:pt x="2431" y="11"/>
                    <a:pt x="2398" y="36"/>
                  </a:cubicBezTo>
                  <a:cubicBezTo>
                    <a:pt x="517" y="1478"/>
                    <a:pt x="0" y="5036"/>
                    <a:pt x="721" y="7183"/>
                  </a:cubicBezTo>
                  <a:cubicBezTo>
                    <a:pt x="772" y="7328"/>
                    <a:pt x="888" y="7392"/>
                    <a:pt x="1003" y="7392"/>
                  </a:cubicBezTo>
                  <a:cubicBezTo>
                    <a:pt x="1174" y="7392"/>
                    <a:pt x="1342" y="7251"/>
                    <a:pt x="1285" y="7027"/>
                  </a:cubicBezTo>
                  <a:cubicBezTo>
                    <a:pt x="784" y="5020"/>
                    <a:pt x="941" y="1807"/>
                    <a:pt x="2649" y="365"/>
                  </a:cubicBezTo>
                  <a:cubicBezTo>
                    <a:pt x="2791" y="236"/>
                    <a:pt x="2657" y="0"/>
                    <a:pt x="25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51"/>
            <p:cNvSpPr/>
            <p:nvPr/>
          </p:nvSpPr>
          <p:spPr>
            <a:xfrm flipH="1">
              <a:off x="6661592" y="2617247"/>
              <a:ext cx="55540" cy="43535"/>
            </a:xfrm>
            <a:custGeom>
              <a:avLst/>
              <a:gdLst/>
              <a:ahLst/>
              <a:cxnLst/>
              <a:rect l="l" t="t" r="r" b="b"/>
              <a:pathLst>
                <a:path w="1411" h="1106" extrusionOk="0">
                  <a:moveTo>
                    <a:pt x="1325" y="0"/>
                  </a:moveTo>
                  <a:cubicBezTo>
                    <a:pt x="1307" y="0"/>
                    <a:pt x="1288" y="6"/>
                    <a:pt x="1270" y="19"/>
                  </a:cubicBezTo>
                  <a:cubicBezTo>
                    <a:pt x="878" y="302"/>
                    <a:pt x="611" y="850"/>
                    <a:pt x="47" y="882"/>
                  </a:cubicBezTo>
                  <a:cubicBezTo>
                    <a:pt x="16" y="882"/>
                    <a:pt x="0" y="913"/>
                    <a:pt x="16" y="929"/>
                  </a:cubicBezTo>
                  <a:cubicBezTo>
                    <a:pt x="151" y="1053"/>
                    <a:pt x="296" y="1106"/>
                    <a:pt x="439" y="1106"/>
                  </a:cubicBezTo>
                  <a:cubicBezTo>
                    <a:pt x="910" y="1106"/>
                    <a:pt x="1363" y="539"/>
                    <a:pt x="1411" y="82"/>
                  </a:cubicBezTo>
                  <a:cubicBezTo>
                    <a:pt x="1411" y="37"/>
                    <a:pt x="1371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51"/>
            <p:cNvSpPr/>
            <p:nvPr/>
          </p:nvSpPr>
          <p:spPr>
            <a:xfrm flipH="1">
              <a:off x="6552991" y="2406815"/>
              <a:ext cx="277821" cy="374731"/>
            </a:xfrm>
            <a:custGeom>
              <a:avLst/>
              <a:gdLst/>
              <a:ahLst/>
              <a:cxnLst/>
              <a:rect l="l" t="t" r="r" b="b"/>
              <a:pathLst>
                <a:path w="7058" h="9520" extrusionOk="0">
                  <a:moveTo>
                    <a:pt x="6376" y="1"/>
                  </a:moveTo>
                  <a:cubicBezTo>
                    <a:pt x="6352" y="1"/>
                    <a:pt x="6329" y="13"/>
                    <a:pt x="6321" y="36"/>
                  </a:cubicBezTo>
                  <a:cubicBezTo>
                    <a:pt x="5960" y="2184"/>
                    <a:pt x="5615" y="4080"/>
                    <a:pt x="4722" y="6102"/>
                  </a:cubicBezTo>
                  <a:cubicBezTo>
                    <a:pt x="4330" y="6949"/>
                    <a:pt x="3907" y="7826"/>
                    <a:pt x="3280" y="8532"/>
                  </a:cubicBezTo>
                  <a:cubicBezTo>
                    <a:pt x="3072" y="8757"/>
                    <a:pt x="2859" y="8846"/>
                    <a:pt x="2646" y="8846"/>
                  </a:cubicBezTo>
                  <a:cubicBezTo>
                    <a:pt x="1896" y="8846"/>
                    <a:pt x="1130" y="7752"/>
                    <a:pt x="459" y="7654"/>
                  </a:cubicBezTo>
                  <a:cubicBezTo>
                    <a:pt x="446" y="7652"/>
                    <a:pt x="433" y="7651"/>
                    <a:pt x="420" y="7651"/>
                  </a:cubicBezTo>
                  <a:cubicBezTo>
                    <a:pt x="199" y="7651"/>
                    <a:pt x="0" y="7900"/>
                    <a:pt x="208" y="8093"/>
                  </a:cubicBezTo>
                  <a:cubicBezTo>
                    <a:pt x="756" y="8563"/>
                    <a:pt x="1619" y="9503"/>
                    <a:pt x="2418" y="9519"/>
                  </a:cubicBezTo>
                  <a:cubicBezTo>
                    <a:pt x="3374" y="9519"/>
                    <a:pt x="3907" y="8892"/>
                    <a:pt x="4393" y="8124"/>
                  </a:cubicBezTo>
                  <a:cubicBezTo>
                    <a:pt x="5710" y="5977"/>
                    <a:pt x="7057" y="2575"/>
                    <a:pt x="6431" y="36"/>
                  </a:cubicBezTo>
                  <a:cubicBezTo>
                    <a:pt x="6423" y="13"/>
                    <a:pt x="6399" y="1"/>
                    <a:pt x="637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4" name="Google Shape;924;p51"/>
            <p:cNvSpPr/>
            <p:nvPr/>
          </p:nvSpPr>
          <p:spPr>
            <a:xfrm flipH="1">
              <a:off x="6789914" y="2737184"/>
              <a:ext cx="229365" cy="62311"/>
            </a:xfrm>
            <a:custGeom>
              <a:avLst/>
              <a:gdLst/>
              <a:ahLst/>
              <a:cxnLst/>
              <a:rect l="l" t="t" r="r" b="b"/>
              <a:pathLst>
                <a:path w="5827" h="1583" extrusionOk="0">
                  <a:moveTo>
                    <a:pt x="4590" y="1"/>
                  </a:moveTo>
                  <a:cubicBezTo>
                    <a:pt x="2983" y="1"/>
                    <a:pt x="765" y="220"/>
                    <a:pt x="58" y="1393"/>
                  </a:cubicBezTo>
                  <a:cubicBezTo>
                    <a:pt x="0" y="1494"/>
                    <a:pt x="90" y="1582"/>
                    <a:pt x="178" y="1582"/>
                  </a:cubicBezTo>
                  <a:cubicBezTo>
                    <a:pt x="186" y="1582"/>
                    <a:pt x="193" y="1582"/>
                    <a:pt x="199" y="1581"/>
                  </a:cubicBezTo>
                  <a:cubicBezTo>
                    <a:pt x="1062" y="1455"/>
                    <a:pt x="1861" y="985"/>
                    <a:pt x="2723" y="828"/>
                  </a:cubicBezTo>
                  <a:cubicBezTo>
                    <a:pt x="3711" y="640"/>
                    <a:pt x="4729" y="672"/>
                    <a:pt x="5670" y="327"/>
                  </a:cubicBezTo>
                  <a:cubicBezTo>
                    <a:pt x="5827" y="264"/>
                    <a:pt x="5811" y="45"/>
                    <a:pt x="5623" y="29"/>
                  </a:cubicBezTo>
                  <a:cubicBezTo>
                    <a:pt x="5335" y="14"/>
                    <a:pt x="4981" y="1"/>
                    <a:pt x="45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51"/>
            <p:cNvSpPr/>
            <p:nvPr/>
          </p:nvSpPr>
          <p:spPr>
            <a:xfrm flipH="1">
              <a:off x="7624950" y="2587410"/>
              <a:ext cx="226216" cy="1463419"/>
            </a:xfrm>
            <a:custGeom>
              <a:avLst/>
              <a:gdLst/>
              <a:ahLst/>
              <a:cxnLst/>
              <a:rect l="l" t="t" r="r" b="b"/>
              <a:pathLst>
                <a:path w="5747" h="37178" extrusionOk="0">
                  <a:moveTo>
                    <a:pt x="5693" y="1"/>
                  </a:moveTo>
                  <a:cubicBezTo>
                    <a:pt x="5672" y="1"/>
                    <a:pt x="5650" y="13"/>
                    <a:pt x="5643" y="41"/>
                  </a:cubicBezTo>
                  <a:cubicBezTo>
                    <a:pt x="3402" y="5370"/>
                    <a:pt x="2744" y="11452"/>
                    <a:pt x="1929" y="17141"/>
                  </a:cubicBezTo>
                  <a:cubicBezTo>
                    <a:pt x="1474" y="20370"/>
                    <a:pt x="1067" y="23615"/>
                    <a:pt x="737" y="26860"/>
                  </a:cubicBezTo>
                  <a:cubicBezTo>
                    <a:pt x="393" y="30214"/>
                    <a:pt x="1" y="33694"/>
                    <a:pt x="377" y="37048"/>
                  </a:cubicBezTo>
                  <a:cubicBezTo>
                    <a:pt x="385" y="37134"/>
                    <a:pt x="444" y="37177"/>
                    <a:pt x="502" y="37177"/>
                  </a:cubicBezTo>
                  <a:cubicBezTo>
                    <a:pt x="561" y="37177"/>
                    <a:pt x="620" y="37134"/>
                    <a:pt x="628" y="37048"/>
                  </a:cubicBezTo>
                  <a:cubicBezTo>
                    <a:pt x="1004" y="33850"/>
                    <a:pt x="1020" y="30590"/>
                    <a:pt x="1317" y="27377"/>
                  </a:cubicBezTo>
                  <a:cubicBezTo>
                    <a:pt x="1615" y="24148"/>
                    <a:pt x="2038" y="20935"/>
                    <a:pt x="2462" y="17721"/>
                  </a:cubicBezTo>
                  <a:cubicBezTo>
                    <a:pt x="3230" y="11812"/>
                    <a:pt x="4029" y="5793"/>
                    <a:pt x="5738" y="56"/>
                  </a:cubicBezTo>
                  <a:cubicBezTo>
                    <a:pt x="5746" y="21"/>
                    <a:pt x="5721" y="1"/>
                    <a:pt x="569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51"/>
            <p:cNvSpPr/>
            <p:nvPr/>
          </p:nvSpPr>
          <p:spPr>
            <a:xfrm flipH="1">
              <a:off x="7171218" y="2502623"/>
              <a:ext cx="1260" cy="669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16" y="0"/>
                  </a:moveTo>
                  <a:cubicBezTo>
                    <a:pt x="0" y="0"/>
                    <a:pt x="0" y="16"/>
                    <a:pt x="16" y="16"/>
                  </a:cubicBezTo>
                  <a:cubicBezTo>
                    <a:pt x="32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51"/>
            <p:cNvSpPr/>
            <p:nvPr/>
          </p:nvSpPr>
          <p:spPr>
            <a:xfrm flipH="1">
              <a:off x="7263130" y="2631496"/>
              <a:ext cx="421218" cy="106909"/>
            </a:xfrm>
            <a:custGeom>
              <a:avLst/>
              <a:gdLst/>
              <a:ahLst/>
              <a:cxnLst/>
              <a:rect l="l" t="t" r="r" b="b"/>
              <a:pathLst>
                <a:path w="10701" h="2716" extrusionOk="0">
                  <a:moveTo>
                    <a:pt x="10042" y="0"/>
                  </a:moveTo>
                  <a:cubicBezTo>
                    <a:pt x="8416" y="0"/>
                    <a:pt x="6825" y="381"/>
                    <a:pt x="5246" y="786"/>
                  </a:cubicBezTo>
                  <a:cubicBezTo>
                    <a:pt x="3506" y="1256"/>
                    <a:pt x="1735" y="1742"/>
                    <a:pt x="105" y="2542"/>
                  </a:cubicBezTo>
                  <a:cubicBezTo>
                    <a:pt x="1" y="2586"/>
                    <a:pt x="80" y="2715"/>
                    <a:pt x="168" y="2715"/>
                  </a:cubicBezTo>
                  <a:cubicBezTo>
                    <a:pt x="173" y="2715"/>
                    <a:pt x="178" y="2715"/>
                    <a:pt x="183" y="2714"/>
                  </a:cubicBezTo>
                  <a:cubicBezTo>
                    <a:pt x="1954" y="2432"/>
                    <a:pt x="3663" y="1774"/>
                    <a:pt x="5387" y="1303"/>
                  </a:cubicBezTo>
                  <a:cubicBezTo>
                    <a:pt x="7127" y="833"/>
                    <a:pt x="8898" y="535"/>
                    <a:pt x="10638" y="128"/>
                  </a:cubicBezTo>
                  <a:cubicBezTo>
                    <a:pt x="10700" y="112"/>
                    <a:pt x="10685" y="34"/>
                    <a:pt x="10638" y="18"/>
                  </a:cubicBezTo>
                  <a:cubicBezTo>
                    <a:pt x="10439" y="6"/>
                    <a:pt x="10240" y="0"/>
                    <a:pt x="100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51"/>
            <p:cNvSpPr/>
            <p:nvPr/>
          </p:nvSpPr>
          <p:spPr>
            <a:xfrm flipH="1">
              <a:off x="7094501" y="2636574"/>
              <a:ext cx="177918" cy="411338"/>
            </a:xfrm>
            <a:custGeom>
              <a:avLst/>
              <a:gdLst/>
              <a:ahLst/>
              <a:cxnLst/>
              <a:rect l="l" t="t" r="r" b="b"/>
              <a:pathLst>
                <a:path w="4520" h="10450" extrusionOk="0">
                  <a:moveTo>
                    <a:pt x="378" y="1"/>
                  </a:moveTo>
                  <a:cubicBezTo>
                    <a:pt x="330" y="1"/>
                    <a:pt x="276" y="39"/>
                    <a:pt x="267" y="93"/>
                  </a:cubicBezTo>
                  <a:cubicBezTo>
                    <a:pt x="0" y="2099"/>
                    <a:pt x="392" y="4199"/>
                    <a:pt x="1066" y="6096"/>
                  </a:cubicBezTo>
                  <a:cubicBezTo>
                    <a:pt x="1615" y="7648"/>
                    <a:pt x="2634" y="9795"/>
                    <a:pt x="4264" y="10438"/>
                  </a:cubicBezTo>
                  <a:cubicBezTo>
                    <a:pt x="4282" y="10446"/>
                    <a:pt x="4300" y="10450"/>
                    <a:pt x="4317" y="10450"/>
                  </a:cubicBezTo>
                  <a:cubicBezTo>
                    <a:pt x="4434" y="10450"/>
                    <a:pt x="4520" y="10283"/>
                    <a:pt x="4452" y="10187"/>
                  </a:cubicBezTo>
                  <a:cubicBezTo>
                    <a:pt x="4013" y="9466"/>
                    <a:pt x="3355" y="8886"/>
                    <a:pt x="2869" y="8196"/>
                  </a:cubicBezTo>
                  <a:cubicBezTo>
                    <a:pt x="2304" y="7397"/>
                    <a:pt x="1897" y="6488"/>
                    <a:pt x="1568" y="5563"/>
                  </a:cubicBezTo>
                  <a:cubicBezTo>
                    <a:pt x="925" y="3792"/>
                    <a:pt x="737" y="1927"/>
                    <a:pt x="455" y="77"/>
                  </a:cubicBezTo>
                  <a:cubicBezTo>
                    <a:pt x="448" y="23"/>
                    <a:pt x="415" y="1"/>
                    <a:pt x="37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51"/>
            <p:cNvSpPr/>
            <p:nvPr/>
          </p:nvSpPr>
          <p:spPr>
            <a:xfrm flipH="1">
              <a:off x="7209282" y="2486957"/>
              <a:ext cx="63137" cy="200788"/>
            </a:xfrm>
            <a:custGeom>
              <a:avLst/>
              <a:gdLst/>
              <a:ahLst/>
              <a:cxnLst/>
              <a:rect l="l" t="t" r="r" b="b"/>
              <a:pathLst>
                <a:path w="1604" h="5101" extrusionOk="0">
                  <a:moveTo>
                    <a:pt x="1505" y="0"/>
                  </a:moveTo>
                  <a:cubicBezTo>
                    <a:pt x="1495" y="0"/>
                    <a:pt x="1484" y="2"/>
                    <a:pt x="1474" y="7"/>
                  </a:cubicBezTo>
                  <a:cubicBezTo>
                    <a:pt x="909" y="257"/>
                    <a:pt x="706" y="1715"/>
                    <a:pt x="549" y="2264"/>
                  </a:cubicBezTo>
                  <a:cubicBezTo>
                    <a:pt x="314" y="3141"/>
                    <a:pt x="0" y="4207"/>
                    <a:pt x="455" y="5054"/>
                  </a:cubicBezTo>
                  <a:cubicBezTo>
                    <a:pt x="472" y="5087"/>
                    <a:pt x="498" y="5101"/>
                    <a:pt x="526" y="5101"/>
                  </a:cubicBezTo>
                  <a:cubicBezTo>
                    <a:pt x="575" y="5101"/>
                    <a:pt x="627" y="5057"/>
                    <a:pt x="627" y="5007"/>
                  </a:cubicBezTo>
                  <a:cubicBezTo>
                    <a:pt x="784" y="3909"/>
                    <a:pt x="894" y="2891"/>
                    <a:pt x="1176" y="1825"/>
                  </a:cubicBezTo>
                  <a:cubicBezTo>
                    <a:pt x="1239" y="1574"/>
                    <a:pt x="1552" y="116"/>
                    <a:pt x="1521" y="116"/>
                  </a:cubicBezTo>
                  <a:lnTo>
                    <a:pt x="1536" y="116"/>
                  </a:lnTo>
                  <a:cubicBezTo>
                    <a:pt x="1604" y="76"/>
                    <a:pt x="1567" y="0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0" name="Google Shape;930;p51"/>
            <p:cNvSpPr/>
            <p:nvPr/>
          </p:nvSpPr>
          <p:spPr>
            <a:xfrm flipH="1">
              <a:off x="7271789" y="2498844"/>
              <a:ext cx="59870" cy="132809"/>
            </a:xfrm>
            <a:custGeom>
              <a:avLst/>
              <a:gdLst/>
              <a:ahLst/>
              <a:cxnLst/>
              <a:rect l="l" t="t" r="r" b="b"/>
              <a:pathLst>
                <a:path w="1521" h="3374" extrusionOk="0">
                  <a:moveTo>
                    <a:pt x="1486" y="1"/>
                  </a:moveTo>
                  <a:cubicBezTo>
                    <a:pt x="1475" y="1"/>
                    <a:pt x="1464" y="6"/>
                    <a:pt x="1458" y="18"/>
                  </a:cubicBezTo>
                  <a:cubicBezTo>
                    <a:pt x="894" y="817"/>
                    <a:pt x="0" y="2259"/>
                    <a:pt x="314" y="3278"/>
                  </a:cubicBezTo>
                  <a:cubicBezTo>
                    <a:pt x="333" y="3334"/>
                    <a:pt x="395" y="3373"/>
                    <a:pt x="453" y="3373"/>
                  </a:cubicBezTo>
                  <a:cubicBezTo>
                    <a:pt x="492" y="3373"/>
                    <a:pt x="530" y="3354"/>
                    <a:pt x="549" y="3310"/>
                  </a:cubicBezTo>
                  <a:cubicBezTo>
                    <a:pt x="753" y="2824"/>
                    <a:pt x="769" y="2259"/>
                    <a:pt x="910" y="1758"/>
                  </a:cubicBezTo>
                  <a:cubicBezTo>
                    <a:pt x="1082" y="1178"/>
                    <a:pt x="1301" y="598"/>
                    <a:pt x="1521" y="34"/>
                  </a:cubicBezTo>
                  <a:cubicBezTo>
                    <a:pt x="1521" y="14"/>
                    <a:pt x="1503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1" name="Google Shape;931;p51"/>
            <p:cNvSpPr/>
            <p:nvPr/>
          </p:nvSpPr>
          <p:spPr>
            <a:xfrm flipH="1">
              <a:off x="7580864" y="2582647"/>
              <a:ext cx="38300" cy="105885"/>
            </a:xfrm>
            <a:custGeom>
              <a:avLst/>
              <a:gdLst/>
              <a:ahLst/>
              <a:cxnLst/>
              <a:rect l="l" t="t" r="r" b="b"/>
              <a:pathLst>
                <a:path w="973" h="2690" extrusionOk="0">
                  <a:moveTo>
                    <a:pt x="855" y="1"/>
                  </a:moveTo>
                  <a:cubicBezTo>
                    <a:pt x="820" y="1"/>
                    <a:pt x="786" y="16"/>
                    <a:pt x="768" y="52"/>
                  </a:cubicBezTo>
                  <a:cubicBezTo>
                    <a:pt x="533" y="491"/>
                    <a:pt x="408" y="977"/>
                    <a:pt x="298" y="1447"/>
                  </a:cubicBezTo>
                  <a:cubicBezTo>
                    <a:pt x="204" y="1808"/>
                    <a:pt x="0" y="2356"/>
                    <a:pt x="282" y="2654"/>
                  </a:cubicBezTo>
                  <a:cubicBezTo>
                    <a:pt x="306" y="2678"/>
                    <a:pt x="337" y="2689"/>
                    <a:pt x="369" y="2689"/>
                  </a:cubicBezTo>
                  <a:cubicBezTo>
                    <a:pt x="400" y="2689"/>
                    <a:pt x="431" y="2678"/>
                    <a:pt x="455" y="2654"/>
                  </a:cubicBezTo>
                  <a:cubicBezTo>
                    <a:pt x="690" y="2388"/>
                    <a:pt x="627" y="1902"/>
                    <a:pt x="690" y="1557"/>
                  </a:cubicBezTo>
                  <a:cubicBezTo>
                    <a:pt x="784" y="1071"/>
                    <a:pt x="956" y="601"/>
                    <a:pt x="972" y="99"/>
                  </a:cubicBezTo>
                  <a:cubicBezTo>
                    <a:pt x="972" y="41"/>
                    <a:pt x="912" y="1"/>
                    <a:pt x="85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2" name="Google Shape;932;p51"/>
            <p:cNvSpPr/>
            <p:nvPr/>
          </p:nvSpPr>
          <p:spPr>
            <a:xfrm flipH="1">
              <a:off x="7799286" y="4077753"/>
              <a:ext cx="13423" cy="6967"/>
            </a:xfrm>
            <a:custGeom>
              <a:avLst/>
              <a:gdLst/>
              <a:ahLst/>
              <a:cxnLst/>
              <a:rect l="l" t="t" r="r" b="b"/>
              <a:pathLst>
                <a:path w="341" h="177" extrusionOk="0">
                  <a:moveTo>
                    <a:pt x="137" y="0"/>
                  </a:moveTo>
                  <a:cubicBezTo>
                    <a:pt x="5" y="0"/>
                    <a:pt x="1" y="176"/>
                    <a:pt x="123" y="176"/>
                  </a:cubicBezTo>
                  <a:cubicBezTo>
                    <a:pt x="132" y="176"/>
                    <a:pt x="142" y="175"/>
                    <a:pt x="152" y="173"/>
                  </a:cubicBezTo>
                  <a:cubicBezTo>
                    <a:pt x="199" y="173"/>
                    <a:pt x="278" y="173"/>
                    <a:pt x="325" y="126"/>
                  </a:cubicBezTo>
                  <a:cubicBezTo>
                    <a:pt x="340" y="111"/>
                    <a:pt x="340" y="64"/>
                    <a:pt x="325" y="48"/>
                  </a:cubicBezTo>
                  <a:cubicBezTo>
                    <a:pt x="278" y="1"/>
                    <a:pt x="199" y="17"/>
                    <a:pt x="152" y="1"/>
                  </a:cubicBezTo>
                  <a:cubicBezTo>
                    <a:pt x="147" y="0"/>
                    <a:pt x="142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51"/>
            <p:cNvSpPr/>
            <p:nvPr/>
          </p:nvSpPr>
          <p:spPr>
            <a:xfrm flipH="1">
              <a:off x="7026837" y="4044452"/>
              <a:ext cx="788313" cy="74356"/>
            </a:xfrm>
            <a:custGeom>
              <a:avLst/>
              <a:gdLst/>
              <a:ahLst/>
              <a:cxnLst/>
              <a:rect l="l" t="t" r="r" b="b"/>
              <a:pathLst>
                <a:path w="20027" h="1889" extrusionOk="0">
                  <a:moveTo>
                    <a:pt x="19791" y="1"/>
                  </a:moveTo>
                  <a:cubicBezTo>
                    <a:pt x="18396" y="32"/>
                    <a:pt x="17017" y="345"/>
                    <a:pt x="15653" y="549"/>
                  </a:cubicBezTo>
                  <a:cubicBezTo>
                    <a:pt x="13945" y="800"/>
                    <a:pt x="12221" y="972"/>
                    <a:pt x="10497" y="1098"/>
                  </a:cubicBezTo>
                  <a:cubicBezTo>
                    <a:pt x="9095" y="1190"/>
                    <a:pt x="7643" y="1252"/>
                    <a:pt x="6184" y="1252"/>
                  </a:cubicBezTo>
                  <a:cubicBezTo>
                    <a:pt x="4170" y="1252"/>
                    <a:pt x="2142" y="1134"/>
                    <a:pt x="214" y="816"/>
                  </a:cubicBezTo>
                  <a:cubicBezTo>
                    <a:pt x="209" y="815"/>
                    <a:pt x="205" y="815"/>
                    <a:pt x="200" y="815"/>
                  </a:cubicBezTo>
                  <a:cubicBezTo>
                    <a:pt x="68" y="815"/>
                    <a:pt x="0" y="1020"/>
                    <a:pt x="152" y="1051"/>
                  </a:cubicBezTo>
                  <a:cubicBezTo>
                    <a:pt x="1719" y="1396"/>
                    <a:pt x="3145" y="1709"/>
                    <a:pt x="4744" y="1819"/>
                  </a:cubicBezTo>
                  <a:cubicBezTo>
                    <a:pt x="5523" y="1867"/>
                    <a:pt x="6305" y="1888"/>
                    <a:pt x="7088" y="1888"/>
                  </a:cubicBezTo>
                  <a:cubicBezTo>
                    <a:pt x="8071" y="1888"/>
                    <a:pt x="9056" y="1855"/>
                    <a:pt x="10042" y="1803"/>
                  </a:cubicBezTo>
                  <a:cubicBezTo>
                    <a:pt x="13177" y="1646"/>
                    <a:pt x="16876" y="1521"/>
                    <a:pt x="19839" y="377"/>
                  </a:cubicBezTo>
                  <a:cubicBezTo>
                    <a:pt x="20027" y="298"/>
                    <a:pt x="20011" y="1"/>
                    <a:pt x="1979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4" name="Google Shape;934;p51"/>
            <p:cNvSpPr/>
            <p:nvPr/>
          </p:nvSpPr>
          <p:spPr>
            <a:xfrm flipH="1">
              <a:off x="7005856" y="3039685"/>
              <a:ext cx="104311" cy="1013073"/>
            </a:xfrm>
            <a:custGeom>
              <a:avLst/>
              <a:gdLst/>
              <a:ahLst/>
              <a:cxnLst/>
              <a:rect l="l" t="t" r="r" b="b"/>
              <a:pathLst>
                <a:path w="2650" h="25737" extrusionOk="0">
                  <a:moveTo>
                    <a:pt x="228" y="1"/>
                  </a:moveTo>
                  <a:cubicBezTo>
                    <a:pt x="216" y="1"/>
                    <a:pt x="204" y="9"/>
                    <a:pt x="204" y="24"/>
                  </a:cubicBezTo>
                  <a:cubicBezTo>
                    <a:pt x="1" y="4445"/>
                    <a:pt x="1" y="8849"/>
                    <a:pt x="314" y="13269"/>
                  </a:cubicBezTo>
                  <a:cubicBezTo>
                    <a:pt x="455" y="15370"/>
                    <a:pt x="675" y="17454"/>
                    <a:pt x="972" y="19539"/>
                  </a:cubicBezTo>
                  <a:cubicBezTo>
                    <a:pt x="1239" y="21451"/>
                    <a:pt x="1364" y="23943"/>
                    <a:pt x="2320" y="25652"/>
                  </a:cubicBezTo>
                  <a:cubicBezTo>
                    <a:pt x="2356" y="25711"/>
                    <a:pt x="2411" y="25736"/>
                    <a:pt x="2466" y="25736"/>
                  </a:cubicBezTo>
                  <a:cubicBezTo>
                    <a:pt x="2558" y="25736"/>
                    <a:pt x="2650" y="25666"/>
                    <a:pt x="2650" y="25558"/>
                  </a:cubicBezTo>
                  <a:cubicBezTo>
                    <a:pt x="2650" y="23818"/>
                    <a:pt x="1976" y="21968"/>
                    <a:pt x="1693" y="20229"/>
                  </a:cubicBezTo>
                  <a:cubicBezTo>
                    <a:pt x="1333" y="17924"/>
                    <a:pt x="1113" y="15589"/>
                    <a:pt x="941" y="13269"/>
                  </a:cubicBezTo>
                  <a:cubicBezTo>
                    <a:pt x="612" y="8865"/>
                    <a:pt x="471" y="4445"/>
                    <a:pt x="251" y="24"/>
                  </a:cubicBezTo>
                  <a:cubicBezTo>
                    <a:pt x="251" y="9"/>
                    <a:pt x="240" y="1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51"/>
            <p:cNvSpPr/>
            <p:nvPr/>
          </p:nvSpPr>
          <p:spPr>
            <a:xfrm flipH="1">
              <a:off x="6961416" y="2770997"/>
              <a:ext cx="177131" cy="288330"/>
            </a:xfrm>
            <a:custGeom>
              <a:avLst/>
              <a:gdLst/>
              <a:ahLst/>
              <a:cxnLst/>
              <a:rect l="l" t="t" r="r" b="b"/>
              <a:pathLst>
                <a:path w="4500" h="7325" extrusionOk="0">
                  <a:moveTo>
                    <a:pt x="4389" y="1"/>
                  </a:moveTo>
                  <a:cubicBezTo>
                    <a:pt x="2963" y="95"/>
                    <a:pt x="2038" y="2023"/>
                    <a:pt x="1490" y="3120"/>
                  </a:cubicBezTo>
                  <a:cubicBezTo>
                    <a:pt x="1004" y="4123"/>
                    <a:pt x="1" y="6270"/>
                    <a:pt x="910" y="7305"/>
                  </a:cubicBezTo>
                  <a:cubicBezTo>
                    <a:pt x="923" y="7319"/>
                    <a:pt x="939" y="7324"/>
                    <a:pt x="953" y="7324"/>
                  </a:cubicBezTo>
                  <a:cubicBezTo>
                    <a:pt x="988" y="7324"/>
                    <a:pt x="1019" y="7291"/>
                    <a:pt x="1019" y="7258"/>
                  </a:cubicBezTo>
                  <a:cubicBezTo>
                    <a:pt x="1302" y="4907"/>
                    <a:pt x="1991" y="1255"/>
                    <a:pt x="4436" y="126"/>
                  </a:cubicBezTo>
                  <a:cubicBezTo>
                    <a:pt x="4499" y="110"/>
                    <a:pt x="4468" y="1"/>
                    <a:pt x="43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6" name="Google Shape;936;p51"/>
            <p:cNvSpPr/>
            <p:nvPr/>
          </p:nvSpPr>
          <p:spPr>
            <a:xfrm flipH="1">
              <a:off x="7699581" y="2617050"/>
              <a:ext cx="268807" cy="274908"/>
            </a:xfrm>
            <a:custGeom>
              <a:avLst/>
              <a:gdLst/>
              <a:ahLst/>
              <a:cxnLst/>
              <a:rect l="l" t="t" r="r" b="b"/>
              <a:pathLst>
                <a:path w="6829" h="6984" extrusionOk="0">
                  <a:moveTo>
                    <a:pt x="6767" y="0"/>
                  </a:moveTo>
                  <a:cubicBezTo>
                    <a:pt x="6759" y="0"/>
                    <a:pt x="6750" y="3"/>
                    <a:pt x="6741" y="9"/>
                  </a:cubicBezTo>
                  <a:cubicBezTo>
                    <a:pt x="5565" y="1090"/>
                    <a:pt x="4421" y="2141"/>
                    <a:pt x="3324" y="3300"/>
                  </a:cubicBezTo>
                  <a:cubicBezTo>
                    <a:pt x="2258" y="4429"/>
                    <a:pt x="941" y="5495"/>
                    <a:pt x="79" y="6780"/>
                  </a:cubicBezTo>
                  <a:cubicBezTo>
                    <a:pt x="1" y="6871"/>
                    <a:pt x="95" y="6984"/>
                    <a:pt x="202" y="6984"/>
                  </a:cubicBezTo>
                  <a:cubicBezTo>
                    <a:pt x="223" y="6984"/>
                    <a:pt x="246" y="6979"/>
                    <a:pt x="267" y="6968"/>
                  </a:cubicBezTo>
                  <a:cubicBezTo>
                    <a:pt x="1474" y="6263"/>
                    <a:pt x="2430" y="5025"/>
                    <a:pt x="3371" y="4006"/>
                  </a:cubicBezTo>
                  <a:cubicBezTo>
                    <a:pt x="4546" y="2720"/>
                    <a:pt x="5628" y="1341"/>
                    <a:pt x="6803" y="72"/>
                  </a:cubicBezTo>
                  <a:cubicBezTo>
                    <a:pt x="6829" y="46"/>
                    <a:pt x="6803" y="0"/>
                    <a:pt x="676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51"/>
            <p:cNvSpPr/>
            <p:nvPr/>
          </p:nvSpPr>
          <p:spPr>
            <a:xfrm flipH="1">
              <a:off x="7803616" y="2890619"/>
              <a:ext cx="198072" cy="244520"/>
            </a:xfrm>
            <a:custGeom>
              <a:avLst/>
              <a:gdLst/>
              <a:ahLst/>
              <a:cxnLst/>
              <a:rect l="l" t="t" r="r" b="b"/>
              <a:pathLst>
                <a:path w="5032" h="6212" extrusionOk="0">
                  <a:moveTo>
                    <a:pt x="809" y="0"/>
                  </a:moveTo>
                  <a:cubicBezTo>
                    <a:pt x="800" y="0"/>
                    <a:pt x="791" y="5"/>
                    <a:pt x="784" y="18"/>
                  </a:cubicBezTo>
                  <a:cubicBezTo>
                    <a:pt x="0" y="1272"/>
                    <a:pt x="768" y="2934"/>
                    <a:pt x="1489" y="4047"/>
                  </a:cubicBezTo>
                  <a:cubicBezTo>
                    <a:pt x="1981" y="4825"/>
                    <a:pt x="3236" y="6212"/>
                    <a:pt x="4349" y="6212"/>
                  </a:cubicBezTo>
                  <a:cubicBezTo>
                    <a:pt x="4512" y="6212"/>
                    <a:pt x="4673" y="6182"/>
                    <a:pt x="4828" y="6116"/>
                  </a:cubicBezTo>
                  <a:cubicBezTo>
                    <a:pt x="4985" y="6053"/>
                    <a:pt x="5032" y="5865"/>
                    <a:pt x="4875" y="5771"/>
                  </a:cubicBezTo>
                  <a:cubicBezTo>
                    <a:pt x="4467" y="5504"/>
                    <a:pt x="3981" y="5426"/>
                    <a:pt x="3558" y="5191"/>
                  </a:cubicBezTo>
                  <a:cubicBezTo>
                    <a:pt x="2994" y="4877"/>
                    <a:pt x="2571" y="4376"/>
                    <a:pt x="2163" y="3905"/>
                  </a:cubicBezTo>
                  <a:cubicBezTo>
                    <a:pt x="1238" y="2808"/>
                    <a:pt x="831" y="1429"/>
                    <a:pt x="831" y="18"/>
                  </a:cubicBezTo>
                  <a:cubicBezTo>
                    <a:pt x="831" y="9"/>
                    <a:pt x="820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51"/>
            <p:cNvSpPr/>
            <p:nvPr/>
          </p:nvSpPr>
          <p:spPr>
            <a:xfrm flipH="1">
              <a:off x="7756539" y="3102507"/>
              <a:ext cx="30467" cy="23342"/>
            </a:xfrm>
            <a:custGeom>
              <a:avLst/>
              <a:gdLst/>
              <a:ahLst/>
              <a:cxnLst/>
              <a:rect l="l" t="t" r="r" b="b"/>
              <a:pathLst>
                <a:path w="774" h="593" extrusionOk="0">
                  <a:moveTo>
                    <a:pt x="488" y="0"/>
                  </a:moveTo>
                  <a:cubicBezTo>
                    <a:pt x="418" y="0"/>
                    <a:pt x="351" y="32"/>
                    <a:pt x="314" y="106"/>
                  </a:cubicBezTo>
                  <a:cubicBezTo>
                    <a:pt x="252" y="231"/>
                    <a:pt x="205" y="388"/>
                    <a:pt x="64" y="435"/>
                  </a:cubicBezTo>
                  <a:cubicBezTo>
                    <a:pt x="17" y="450"/>
                    <a:pt x="1" y="513"/>
                    <a:pt x="64" y="529"/>
                  </a:cubicBezTo>
                  <a:cubicBezTo>
                    <a:pt x="145" y="552"/>
                    <a:pt x="227" y="593"/>
                    <a:pt x="315" y="593"/>
                  </a:cubicBezTo>
                  <a:cubicBezTo>
                    <a:pt x="345" y="593"/>
                    <a:pt x="376" y="588"/>
                    <a:pt x="408" y="576"/>
                  </a:cubicBezTo>
                  <a:cubicBezTo>
                    <a:pt x="565" y="529"/>
                    <a:pt x="659" y="419"/>
                    <a:pt x="722" y="278"/>
                  </a:cubicBezTo>
                  <a:cubicBezTo>
                    <a:pt x="774" y="122"/>
                    <a:pt x="626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51"/>
            <p:cNvSpPr/>
            <p:nvPr/>
          </p:nvSpPr>
          <p:spPr>
            <a:xfrm flipH="1">
              <a:off x="7726426" y="3036378"/>
              <a:ext cx="46172" cy="48810"/>
            </a:xfrm>
            <a:custGeom>
              <a:avLst/>
              <a:gdLst/>
              <a:ahLst/>
              <a:cxnLst/>
              <a:rect l="l" t="t" r="r" b="b"/>
              <a:pathLst>
                <a:path w="1173" h="1240" extrusionOk="0">
                  <a:moveTo>
                    <a:pt x="896" y="0"/>
                  </a:moveTo>
                  <a:cubicBezTo>
                    <a:pt x="814" y="0"/>
                    <a:pt x="731" y="47"/>
                    <a:pt x="685" y="155"/>
                  </a:cubicBezTo>
                  <a:cubicBezTo>
                    <a:pt x="622" y="328"/>
                    <a:pt x="513" y="469"/>
                    <a:pt x="434" y="641"/>
                  </a:cubicBezTo>
                  <a:cubicBezTo>
                    <a:pt x="340" y="829"/>
                    <a:pt x="199" y="1002"/>
                    <a:pt x="42" y="1143"/>
                  </a:cubicBezTo>
                  <a:cubicBezTo>
                    <a:pt x="0" y="1185"/>
                    <a:pt x="33" y="1239"/>
                    <a:pt x="74" y="1239"/>
                  </a:cubicBezTo>
                  <a:cubicBezTo>
                    <a:pt x="79" y="1239"/>
                    <a:pt x="84" y="1239"/>
                    <a:pt x="89" y="1237"/>
                  </a:cubicBezTo>
                  <a:cubicBezTo>
                    <a:pt x="560" y="1065"/>
                    <a:pt x="889" y="767"/>
                    <a:pt x="1093" y="328"/>
                  </a:cubicBezTo>
                  <a:cubicBezTo>
                    <a:pt x="1172" y="139"/>
                    <a:pt x="1037" y="0"/>
                    <a:pt x="8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51"/>
            <p:cNvSpPr/>
            <p:nvPr/>
          </p:nvSpPr>
          <p:spPr>
            <a:xfrm flipH="1">
              <a:off x="7923357" y="3047951"/>
              <a:ext cx="76285" cy="94785"/>
            </a:xfrm>
            <a:custGeom>
              <a:avLst/>
              <a:gdLst/>
              <a:ahLst/>
              <a:cxnLst/>
              <a:rect l="l" t="t" r="r" b="b"/>
              <a:pathLst>
                <a:path w="1938" h="2408" extrusionOk="0">
                  <a:moveTo>
                    <a:pt x="1786" y="1"/>
                  </a:moveTo>
                  <a:cubicBezTo>
                    <a:pt x="1744" y="1"/>
                    <a:pt x="1700" y="16"/>
                    <a:pt x="1672" y="50"/>
                  </a:cubicBezTo>
                  <a:cubicBezTo>
                    <a:pt x="1202" y="708"/>
                    <a:pt x="716" y="1382"/>
                    <a:pt x="168" y="1977"/>
                  </a:cubicBezTo>
                  <a:cubicBezTo>
                    <a:pt x="1" y="2156"/>
                    <a:pt x="169" y="2407"/>
                    <a:pt x="356" y="2407"/>
                  </a:cubicBezTo>
                  <a:cubicBezTo>
                    <a:pt x="415" y="2407"/>
                    <a:pt x="476" y="2382"/>
                    <a:pt x="528" y="2322"/>
                  </a:cubicBezTo>
                  <a:cubicBezTo>
                    <a:pt x="1077" y="1727"/>
                    <a:pt x="1641" y="943"/>
                    <a:pt x="1907" y="144"/>
                  </a:cubicBezTo>
                  <a:cubicBezTo>
                    <a:pt x="1938" y="52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1" name="Google Shape;941;p51"/>
            <p:cNvSpPr/>
            <p:nvPr/>
          </p:nvSpPr>
          <p:spPr>
            <a:xfrm flipH="1">
              <a:off x="7785706" y="3154860"/>
              <a:ext cx="224681" cy="227318"/>
            </a:xfrm>
            <a:custGeom>
              <a:avLst/>
              <a:gdLst/>
              <a:ahLst/>
              <a:cxnLst/>
              <a:rect l="l" t="t" r="r" b="b"/>
              <a:pathLst>
                <a:path w="5708" h="5775" extrusionOk="0">
                  <a:moveTo>
                    <a:pt x="256" y="1"/>
                  </a:moveTo>
                  <a:cubicBezTo>
                    <a:pt x="86" y="1"/>
                    <a:pt x="1" y="240"/>
                    <a:pt x="158" y="359"/>
                  </a:cubicBezTo>
                  <a:cubicBezTo>
                    <a:pt x="1224" y="1142"/>
                    <a:pt x="2180" y="2051"/>
                    <a:pt x="3043" y="3039"/>
                  </a:cubicBezTo>
                  <a:cubicBezTo>
                    <a:pt x="3528" y="3603"/>
                    <a:pt x="3967" y="4199"/>
                    <a:pt x="4422" y="4794"/>
                  </a:cubicBezTo>
                  <a:cubicBezTo>
                    <a:pt x="4688" y="5139"/>
                    <a:pt x="4861" y="5625"/>
                    <a:pt x="5300" y="5766"/>
                  </a:cubicBezTo>
                  <a:cubicBezTo>
                    <a:pt x="5316" y="5772"/>
                    <a:pt x="5333" y="5774"/>
                    <a:pt x="5350" y="5774"/>
                  </a:cubicBezTo>
                  <a:cubicBezTo>
                    <a:pt x="5430" y="5774"/>
                    <a:pt x="5509" y="5716"/>
                    <a:pt x="5535" y="5625"/>
                  </a:cubicBezTo>
                  <a:cubicBezTo>
                    <a:pt x="5707" y="4732"/>
                    <a:pt x="4187" y="3462"/>
                    <a:pt x="3638" y="2882"/>
                  </a:cubicBezTo>
                  <a:cubicBezTo>
                    <a:pt x="2666" y="1848"/>
                    <a:pt x="1616" y="703"/>
                    <a:pt x="362" y="29"/>
                  </a:cubicBezTo>
                  <a:cubicBezTo>
                    <a:pt x="324" y="9"/>
                    <a:pt x="289" y="1"/>
                    <a:pt x="25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51"/>
            <p:cNvSpPr/>
            <p:nvPr/>
          </p:nvSpPr>
          <p:spPr>
            <a:xfrm flipH="1">
              <a:off x="7782006" y="3371747"/>
              <a:ext cx="127771" cy="122102"/>
            </a:xfrm>
            <a:custGeom>
              <a:avLst/>
              <a:gdLst/>
              <a:ahLst/>
              <a:cxnLst/>
              <a:rect l="l" t="t" r="r" b="b"/>
              <a:pathLst>
                <a:path w="3246" h="3102" extrusionOk="0">
                  <a:moveTo>
                    <a:pt x="2699" y="0"/>
                  </a:moveTo>
                  <a:cubicBezTo>
                    <a:pt x="2627" y="0"/>
                    <a:pt x="2550" y="63"/>
                    <a:pt x="2571" y="147"/>
                  </a:cubicBezTo>
                  <a:cubicBezTo>
                    <a:pt x="2775" y="930"/>
                    <a:pt x="2446" y="1557"/>
                    <a:pt x="1803" y="1996"/>
                  </a:cubicBezTo>
                  <a:cubicBezTo>
                    <a:pt x="1537" y="2169"/>
                    <a:pt x="1255" y="2294"/>
                    <a:pt x="957" y="2357"/>
                  </a:cubicBezTo>
                  <a:cubicBezTo>
                    <a:pt x="675" y="2435"/>
                    <a:pt x="345" y="2404"/>
                    <a:pt x="110" y="2560"/>
                  </a:cubicBezTo>
                  <a:cubicBezTo>
                    <a:pt x="16" y="2639"/>
                    <a:pt x="1" y="2749"/>
                    <a:pt x="79" y="2843"/>
                  </a:cubicBezTo>
                  <a:cubicBezTo>
                    <a:pt x="225" y="3029"/>
                    <a:pt x="436" y="3102"/>
                    <a:pt x="675" y="3102"/>
                  </a:cubicBezTo>
                  <a:cubicBezTo>
                    <a:pt x="1279" y="3102"/>
                    <a:pt x="2057" y="2629"/>
                    <a:pt x="2383" y="2325"/>
                  </a:cubicBezTo>
                  <a:cubicBezTo>
                    <a:pt x="3026" y="1730"/>
                    <a:pt x="3245" y="836"/>
                    <a:pt x="2791" y="53"/>
                  </a:cubicBezTo>
                  <a:cubicBezTo>
                    <a:pt x="2770" y="16"/>
                    <a:pt x="2735" y="0"/>
                    <a:pt x="269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51"/>
            <p:cNvSpPr/>
            <p:nvPr/>
          </p:nvSpPr>
          <p:spPr>
            <a:xfrm flipH="1">
              <a:off x="7788186" y="3371944"/>
              <a:ext cx="16690" cy="32356"/>
            </a:xfrm>
            <a:custGeom>
              <a:avLst/>
              <a:gdLst/>
              <a:ahLst/>
              <a:cxnLst/>
              <a:rect l="l" t="t" r="r" b="b"/>
              <a:pathLst>
                <a:path w="424" h="822" extrusionOk="0">
                  <a:moveTo>
                    <a:pt x="73" y="1"/>
                  </a:moveTo>
                  <a:cubicBezTo>
                    <a:pt x="37" y="1"/>
                    <a:pt x="6" y="21"/>
                    <a:pt x="16" y="63"/>
                  </a:cubicBezTo>
                  <a:cubicBezTo>
                    <a:pt x="16" y="126"/>
                    <a:pt x="0" y="204"/>
                    <a:pt x="16" y="267"/>
                  </a:cubicBezTo>
                  <a:cubicBezTo>
                    <a:pt x="32" y="345"/>
                    <a:pt x="47" y="424"/>
                    <a:pt x="47" y="518"/>
                  </a:cubicBezTo>
                  <a:cubicBezTo>
                    <a:pt x="47" y="618"/>
                    <a:pt x="73" y="822"/>
                    <a:pt x="208" y="822"/>
                  </a:cubicBezTo>
                  <a:cubicBezTo>
                    <a:pt x="221" y="822"/>
                    <a:pt x="236" y="820"/>
                    <a:pt x="251" y="816"/>
                  </a:cubicBezTo>
                  <a:cubicBezTo>
                    <a:pt x="424" y="784"/>
                    <a:pt x="392" y="549"/>
                    <a:pt x="361" y="424"/>
                  </a:cubicBezTo>
                  <a:cubicBezTo>
                    <a:pt x="314" y="267"/>
                    <a:pt x="251" y="142"/>
                    <a:pt x="126" y="16"/>
                  </a:cubicBezTo>
                  <a:cubicBezTo>
                    <a:pt x="110" y="6"/>
                    <a:pt x="91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51"/>
            <p:cNvSpPr/>
            <p:nvPr/>
          </p:nvSpPr>
          <p:spPr>
            <a:xfrm flipH="1">
              <a:off x="7774016" y="3363402"/>
              <a:ext cx="32199" cy="55698"/>
            </a:xfrm>
            <a:custGeom>
              <a:avLst/>
              <a:gdLst/>
              <a:ahLst/>
              <a:cxnLst/>
              <a:rect l="l" t="t" r="r" b="b"/>
              <a:pathLst>
                <a:path w="818" h="1415" extrusionOk="0">
                  <a:moveTo>
                    <a:pt x="167" y="0"/>
                  </a:moveTo>
                  <a:cubicBezTo>
                    <a:pt x="86" y="0"/>
                    <a:pt x="1" y="81"/>
                    <a:pt x="34" y="170"/>
                  </a:cubicBezTo>
                  <a:cubicBezTo>
                    <a:pt x="128" y="453"/>
                    <a:pt x="207" y="735"/>
                    <a:pt x="269" y="1033"/>
                  </a:cubicBezTo>
                  <a:cubicBezTo>
                    <a:pt x="298" y="1191"/>
                    <a:pt x="353" y="1415"/>
                    <a:pt x="543" y="1415"/>
                  </a:cubicBezTo>
                  <a:cubicBezTo>
                    <a:pt x="561" y="1415"/>
                    <a:pt x="579" y="1413"/>
                    <a:pt x="599" y="1409"/>
                  </a:cubicBezTo>
                  <a:cubicBezTo>
                    <a:pt x="677" y="1393"/>
                    <a:pt x="740" y="1330"/>
                    <a:pt x="755" y="1252"/>
                  </a:cubicBezTo>
                  <a:cubicBezTo>
                    <a:pt x="818" y="1033"/>
                    <a:pt x="708" y="797"/>
                    <a:pt x="614" y="594"/>
                  </a:cubicBezTo>
                  <a:cubicBezTo>
                    <a:pt x="536" y="390"/>
                    <a:pt x="395" y="218"/>
                    <a:pt x="254" y="45"/>
                  </a:cubicBezTo>
                  <a:cubicBezTo>
                    <a:pt x="231" y="13"/>
                    <a:pt x="199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5" name="Google Shape;945;p51"/>
            <p:cNvSpPr/>
            <p:nvPr/>
          </p:nvSpPr>
          <p:spPr>
            <a:xfrm flipH="1">
              <a:off x="7780156" y="3429767"/>
              <a:ext cx="109270" cy="107971"/>
            </a:xfrm>
            <a:custGeom>
              <a:avLst/>
              <a:gdLst/>
              <a:ahLst/>
              <a:cxnLst/>
              <a:rect l="l" t="t" r="r" b="b"/>
              <a:pathLst>
                <a:path w="2776" h="2743" extrusionOk="0">
                  <a:moveTo>
                    <a:pt x="2377" y="1"/>
                  </a:moveTo>
                  <a:cubicBezTo>
                    <a:pt x="2330" y="1"/>
                    <a:pt x="2280" y="41"/>
                    <a:pt x="2289" y="99"/>
                  </a:cubicBezTo>
                  <a:cubicBezTo>
                    <a:pt x="2305" y="742"/>
                    <a:pt x="1945" y="1322"/>
                    <a:pt x="1443" y="1698"/>
                  </a:cubicBezTo>
                  <a:cubicBezTo>
                    <a:pt x="1208" y="1886"/>
                    <a:pt x="926" y="1996"/>
                    <a:pt x="644" y="2074"/>
                  </a:cubicBezTo>
                  <a:cubicBezTo>
                    <a:pt x="440" y="2137"/>
                    <a:pt x="220" y="2152"/>
                    <a:pt x="64" y="2325"/>
                  </a:cubicBezTo>
                  <a:cubicBezTo>
                    <a:pt x="1" y="2403"/>
                    <a:pt x="17" y="2481"/>
                    <a:pt x="64" y="2544"/>
                  </a:cubicBezTo>
                  <a:cubicBezTo>
                    <a:pt x="182" y="2686"/>
                    <a:pt x="339" y="2743"/>
                    <a:pt x="513" y="2743"/>
                  </a:cubicBezTo>
                  <a:cubicBezTo>
                    <a:pt x="1032" y="2743"/>
                    <a:pt x="1706" y="2242"/>
                    <a:pt x="1976" y="1996"/>
                  </a:cubicBezTo>
                  <a:cubicBezTo>
                    <a:pt x="2540" y="1494"/>
                    <a:pt x="2775" y="742"/>
                    <a:pt x="2446" y="52"/>
                  </a:cubicBezTo>
                  <a:cubicBezTo>
                    <a:pt x="2434" y="16"/>
                    <a:pt x="2406" y="1"/>
                    <a:pt x="23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6" name="Google Shape;946;p51"/>
            <p:cNvSpPr/>
            <p:nvPr/>
          </p:nvSpPr>
          <p:spPr>
            <a:xfrm flipH="1">
              <a:off x="7810387" y="3416896"/>
              <a:ext cx="66680" cy="35072"/>
            </a:xfrm>
            <a:custGeom>
              <a:avLst/>
              <a:gdLst/>
              <a:ahLst/>
              <a:cxnLst/>
              <a:rect l="l" t="t" r="r" b="b"/>
              <a:pathLst>
                <a:path w="1694" h="891" extrusionOk="0">
                  <a:moveTo>
                    <a:pt x="294" y="0"/>
                  </a:moveTo>
                  <a:cubicBezTo>
                    <a:pt x="153" y="0"/>
                    <a:pt x="1" y="115"/>
                    <a:pt x="47" y="301"/>
                  </a:cubicBezTo>
                  <a:cubicBezTo>
                    <a:pt x="140" y="694"/>
                    <a:pt x="509" y="891"/>
                    <a:pt x="881" y="891"/>
                  </a:cubicBezTo>
                  <a:cubicBezTo>
                    <a:pt x="1205" y="891"/>
                    <a:pt x="1531" y="741"/>
                    <a:pt x="1678" y="442"/>
                  </a:cubicBezTo>
                  <a:cubicBezTo>
                    <a:pt x="1693" y="410"/>
                    <a:pt x="1678" y="395"/>
                    <a:pt x="1662" y="395"/>
                  </a:cubicBezTo>
                  <a:cubicBezTo>
                    <a:pt x="1511" y="452"/>
                    <a:pt x="1271" y="510"/>
                    <a:pt x="1047" y="510"/>
                  </a:cubicBezTo>
                  <a:cubicBezTo>
                    <a:pt x="784" y="510"/>
                    <a:pt x="544" y="430"/>
                    <a:pt x="502" y="175"/>
                  </a:cubicBezTo>
                  <a:cubicBezTo>
                    <a:pt x="483" y="54"/>
                    <a:pt x="39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7" name="Google Shape;947;p51"/>
            <p:cNvSpPr/>
            <p:nvPr/>
          </p:nvSpPr>
          <p:spPr>
            <a:xfrm flipH="1">
              <a:off x="7759806" y="4100150"/>
              <a:ext cx="56800" cy="328874"/>
            </a:xfrm>
            <a:custGeom>
              <a:avLst/>
              <a:gdLst/>
              <a:ahLst/>
              <a:cxnLst/>
              <a:rect l="l" t="t" r="r" b="b"/>
              <a:pathLst>
                <a:path w="1443" h="8355" extrusionOk="0">
                  <a:moveTo>
                    <a:pt x="447" y="0"/>
                  </a:moveTo>
                  <a:cubicBezTo>
                    <a:pt x="412" y="0"/>
                    <a:pt x="377" y="20"/>
                    <a:pt x="361" y="59"/>
                  </a:cubicBezTo>
                  <a:cubicBezTo>
                    <a:pt x="0" y="1376"/>
                    <a:pt x="267" y="2943"/>
                    <a:pt x="330" y="4291"/>
                  </a:cubicBezTo>
                  <a:cubicBezTo>
                    <a:pt x="361" y="5043"/>
                    <a:pt x="392" y="5796"/>
                    <a:pt x="424" y="6548"/>
                  </a:cubicBezTo>
                  <a:cubicBezTo>
                    <a:pt x="439" y="7206"/>
                    <a:pt x="314" y="7771"/>
                    <a:pt x="690" y="8319"/>
                  </a:cubicBezTo>
                  <a:cubicBezTo>
                    <a:pt x="706" y="8343"/>
                    <a:pt x="729" y="8355"/>
                    <a:pt x="753" y="8355"/>
                  </a:cubicBezTo>
                  <a:cubicBezTo>
                    <a:pt x="776" y="8355"/>
                    <a:pt x="800" y="8343"/>
                    <a:pt x="816" y="8319"/>
                  </a:cubicBezTo>
                  <a:cubicBezTo>
                    <a:pt x="1443" y="7332"/>
                    <a:pt x="957" y="5435"/>
                    <a:pt x="894" y="4291"/>
                  </a:cubicBezTo>
                  <a:cubicBezTo>
                    <a:pt x="816" y="2927"/>
                    <a:pt x="910" y="1376"/>
                    <a:pt x="533" y="59"/>
                  </a:cubicBezTo>
                  <a:cubicBezTo>
                    <a:pt x="518" y="20"/>
                    <a:pt x="482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8" name="Google Shape;948;p51"/>
            <p:cNvSpPr/>
            <p:nvPr/>
          </p:nvSpPr>
          <p:spPr>
            <a:xfrm flipH="1">
              <a:off x="7494227" y="4443116"/>
              <a:ext cx="287346" cy="58335"/>
            </a:xfrm>
            <a:custGeom>
              <a:avLst/>
              <a:gdLst/>
              <a:ahLst/>
              <a:cxnLst/>
              <a:rect l="l" t="t" r="r" b="b"/>
              <a:pathLst>
                <a:path w="7300" h="1482" extrusionOk="0">
                  <a:moveTo>
                    <a:pt x="79" y="1"/>
                  </a:moveTo>
                  <a:cubicBezTo>
                    <a:pt x="32" y="1"/>
                    <a:pt x="0" y="70"/>
                    <a:pt x="51" y="108"/>
                  </a:cubicBezTo>
                  <a:cubicBezTo>
                    <a:pt x="1216" y="809"/>
                    <a:pt x="2914" y="1481"/>
                    <a:pt x="4484" y="1481"/>
                  </a:cubicBezTo>
                  <a:cubicBezTo>
                    <a:pt x="5511" y="1481"/>
                    <a:pt x="6482" y="1193"/>
                    <a:pt x="7214" y="437"/>
                  </a:cubicBezTo>
                  <a:cubicBezTo>
                    <a:pt x="7300" y="351"/>
                    <a:pt x="7229" y="213"/>
                    <a:pt x="7109" y="213"/>
                  </a:cubicBezTo>
                  <a:cubicBezTo>
                    <a:pt x="7098" y="213"/>
                    <a:pt x="7086" y="215"/>
                    <a:pt x="7073" y="218"/>
                  </a:cubicBezTo>
                  <a:cubicBezTo>
                    <a:pt x="6023" y="453"/>
                    <a:pt x="5129" y="876"/>
                    <a:pt x="4017" y="923"/>
                  </a:cubicBezTo>
                  <a:cubicBezTo>
                    <a:pt x="3936" y="926"/>
                    <a:pt x="3855" y="927"/>
                    <a:pt x="3774" y="927"/>
                  </a:cubicBezTo>
                  <a:cubicBezTo>
                    <a:pt x="2514" y="927"/>
                    <a:pt x="1203" y="588"/>
                    <a:pt x="114" y="14"/>
                  </a:cubicBezTo>
                  <a:cubicBezTo>
                    <a:pt x="102" y="5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9" name="Google Shape;949;p51"/>
            <p:cNvSpPr/>
            <p:nvPr/>
          </p:nvSpPr>
          <p:spPr>
            <a:xfrm flipH="1">
              <a:off x="7483402" y="4121445"/>
              <a:ext cx="36174" cy="310846"/>
            </a:xfrm>
            <a:custGeom>
              <a:avLst/>
              <a:gdLst/>
              <a:ahLst/>
              <a:cxnLst/>
              <a:rect l="l" t="t" r="r" b="b"/>
              <a:pathLst>
                <a:path w="919" h="7897" extrusionOk="0">
                  <a:moveTo>
                    <a:pt x="254" y="1"/>
                  </a:moveTo>
                  <a:cubicBezTo>
                    <a:pt x="130" y="1"/>
                    <a:pt x="1" y="82"/>
                    <a:pt x="10" y="223"/>
                  </a:cubicBezTo>
                  <a:cubicBezTo>
                    <a:pt x="198" y="2762"/>
                    <a:pt x="307" y="5333"/>
                    <a:pt x="699" y="7857"/>
                  </a:cubicBezTo>
                  <a:cubicBezTo>
                    <a:pt x="706" y="7884"/>
                    <a:pt x="731" y="7897"/>
                    <a:pt x="757" y="7897"/>
                  </a:cubicBezTo>
                  <a:cubicBezTo>
                    <a:pt x="790" y="7897"/>
                    <a:pt x="825" y="7876"/>
                    <a:pt x="825" y="7841"/>
                  </a:cubicBezTo>
                  <a:cubicBezTo>
                    <a:pt x="919" y="5302"/>
                    <a:pt x="856" y="2668"/>
                    <a:pt x="464" y="161"/>
                  </a:cubicBezTo>
                  <a:cubicBezTo>
                    <a:pt x="443" y="51"/>
                    <a:pt x="351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0" name="Google Shape;950;p51"/>
            <p:cNvSpPr/>
            <p:nvPr/>
          </p:nvSpPr>
          <p:spPr>
            <a:xfrm flipH="1">
              <a:off x="7299461" y="4097828"/>
              <a:ext cx="92384" cy="341548"/>
            </a:xfrm>
            <a:custGeom>
              <a:avLst/>
              <a:gdLst/>
              <a:ahLst/>
              <a:cxnLst/>
              <a:rect l="l" t="t" r="r" b="b"/>
              <a:pathLst>
                <a:path w="2347" h="8677" extrusionOk="0">
                  <a:moveTo>
                    <a:pt x="137" y="0"/>
                  </a:moveTo>
                  <a:cubicBezTo>
                    <a:pt x="66" y="0"/>
                    <a:pt x="1" y="43"/>
                    <a:pt x="9" y="134"/>
                  </a:cubicBezTo>
                  <a:cubicBezTo>
                    <a:pt x="150" y="1466"/>
                    <a:pt x="542" y="2767"/>
                    <a:pt x="840" y="4068"/>
                  </a:cubicBezTo>
                  <a:cubicBezTo>
                    <a:pt x="1185" y="5526"/>
                    <a:pt x="1451" y="6999"/>
                    <a:pt x="1780" y="8472"/>
                  </a:cubicBezTo>
                  <a:cubicBezTo>
                    <a:pt x="1808" y="8612"/>
                    <a:pt x="1926" y="8677"/>
                    <a:pt x="2046" y="8677"/>
                  </a:cubicBezTo>
                  <a:cubicBezTo>
                    <a:pt x="2195" y="8677"/>
                    <a:pt x="2346" y="8576"/>
                    <a:pt x="2329" y="8394"/>
                  </a:cubicBezTo>
                  <a:cubicBezTo>
                    <a:pt x="2015" y="5667"/>
                    <a:pt x="1326" y="2641"/>
                    <a:pt x="291" y="102"/>
                  </a:cubicBezTo>
                  <a:cubicBezTo>
                    <a:pt x="269" y="35"/>
                    <a:pt x="201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1" name="Google Shape;951;p51"/>
            <p:cNvSpPr/>
            <p:nvPr/>
          </p:nvSpPr>
          <p:spPr>
            <a:xfrm flipH="1">
              <a:off x="6932485" y="4392574"/>
              <a:ext cx="377801" cy="120528"/>
            </a:xfrm>
            <a:custGeom>
              <a:avLst/>
              <a:gdLst/>
              <a:ahLst/>
              <a:cxnLst/>
              <a:rect l="l" t="t" r="r" b="b"/>
              <a:pathLst>
                <a:path w="9598" h="3062" extrusionOk="0">
                  <a:moveTo>
                    <a:pt x="9111" y="1"/>
                  </a:moveTo>
                  <a:cubicBezTo>
                    <a:pt x="9004" y="1"/>
                    <a:pt x="8895" y="46"/>
                    <a:pt x="8815" y="154"/>
                  </a:cubicBezTo>
                  <a:cubicBezTo>
                    <a:pt x="7781" y="1580"/>
                    <a:pt x="6339" y="2332"/>
                    <a:pt x="4583" y="2442"/>
                  </a:cubicBezTo>
                  <a:cubicBezTo>
                    <a:pt x="4467" y="2450"/>
                    <a:pt x="4353" y="2454"/>
                    <a:pt x="4240" y="2454"/>
                  </a:cubicBezTo>
                  <a:cubicBezTo>
                    <a:pt x="2777" y="2454"/>
                    <a:pt x="1532" y="1822"/>
                    <a:pt x="179" y="1298"/>
                  </a:cubicBezTo>
                  <a:cubicBezTo>
                    <a:pt x="167" y="1292"/>
                    <a:pt x="155" y="1289"/>
                    <a:pt x="143" y="1289"/>
                  </a:cubicBezTo>
                  <a:cubicBezTo>
                    <a:pt x="63" y="1289"/>
                    <a:pt x="0" y="1417"/>
                    <a:pt x="69" y="1486"/>
                  </a:cubicBezTo>
                  <a:cubicBezTo>
                    <a:pt x="1212" y="2555"/>
                    <a:pt x="2721" y="3062"/>
                    <a:pt x="4231" y="3062"/>
                  </a:cubicBezTo>
                  <a:cubicBezTo>
                    <a:pt x="6242" y="3062"/>
                    <a:pt x="8256" y="2163"/>
                    <a:pt x="9411" y="498"/>
                  </a:cubicBezTo>
                  <a:cubicBezTo>
                    <a:pt x="9597" y="246"/>
                    <a:pt x="9361" y="1"/>
                    <a:pt x="911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2" name="Google Shape;952;p51"/>
            <p:cNvSpPr/>
            <p:nvPr/>
          </p:nvSpPr>
          <p:spPr>
            <a:xfrm flipH="1">
              <a:off x="6942719" y="4053505"/>
              <a:ext cx="134935" cy="338557"/>
            </a:xfrm>
            <a:custGeom>
              <a:avLst/>
              <a:gdLst/>
              <a:ahLst/>
              <a:cxnLst/>
              <a:rect l="l" t="t" r="r" b="b"/>
              <a:pathLst>
                <a:path w="3428" h="8601" extrusionOk="0">
                  <a:moveTo>
                    <a:pt x="173" y="1"/>
                  </a:moveTo>
                  <a:cubicBezTo>
                    <a:pt x="88" y="1"/>
                    <a:pt x="0" y="91"/>
                    <a:pt x="21" y="194"/>
                  </a:cubicBezTo>
                  <a:cubicBezTo>
                    <a:pt x="240" y="1683"/>
                    <a:pt x="883" y="3140"/>
                    <a:pt x="1479" y="4504"/>
                  </a:cubicBezTo>
                  <a:cubicBezTo>
                    <a:pt x="2074" y="5852"/>
                    <a:pt x="2482" y="7263"/>
                    <a:pt x="3203" y="8548"/>
                  </a:cubicBezTo>
                  <a:cubicBezTo>
                    <a:pt x="3224" y="8585"/>
                    <a:pt x="3257" y="8600"/>
                    <a:pt x="3291" y="8600"/>
                  </a:cubicBezTo>
                  <a:cubicBezTo>
                    <a:pt x="3358" y="8600"/>
                    <a:pt x="3428" y="8538"/>
                    <a:pt x="3407" y="8454"/>
                  </a:cubicBezTo>
                  <a:cubicBezTo>
                    <a:pt x="3062" y="7137"/>
                    <a:pt x="2513" y="5852"/>
                    <a:pt x="2012" y="4583"/>
                  </a:cubicBezTo>
                  <a:cubicBezTo>
                    <a:pt x="1400" y="3109"/>
                    <a:pt x="946" y="1526"/>
                    <a:pt x="287" y="84"/>
                  </a:cubicBezTo>
                  <a:cubicBezTo>
                    <a:pt x="261" y="25"/>
                    <a:pt x="217" y="1"/>
                    <a:pt x="17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3" name="Google Shape;953;p51"/>
            <p:cNvSpPr/>
            <p:nvPr/>
          </p:nvSpPr>
          <p:spPr>
            <a:xfrm flipH="1">
              <a:off x="7746619" y="4453861"/>
              <a:ext cx="177328" cy="170518"/>
            </a:xfrm>
            <a:custGeom>
              <a:avLst/>
              <a:gdLst/>
              <a:ahLst/>
              <a:cxnLst/>
              <a:rect l="l" t="t" r="r" b="b"/>
              <a:pathLst>
                <a:path w="4505" h="4332" extrusionOk="0">
                  <a:moveTo>
                    <a:pt x="4329" y="0"/>
                  </a:moveTo>
                  <a:cubicBezTo>
                    <a:pt x="4266" y="0"/>
                    <a:pt x="4201" y="31"/>
                    <a:pt x="4170" y="101"/>
                  </a:cubicBezTo>
                  <a:cubicBezTo>
                    <a:pt x="3746" y="1230"/>
                    <a:pt x="2790" y="2029"/>
                    <a:pt x="1818" y="2688"/>
                  </a:cubicBezTo>
                  <a:cubicBezTo>
                    <a:pt x="1364" y="2985"/>
                    <a:pt x="110" y="3393"/>
                    <a:pt x="16" y="4004"/>
                  </a:cubicBezTo>
                  <a:cubicBezTo>
                    <a:pt x="0" y="4098"/>
                    <a:pt x="31" y="4161"/>
                    <a:pt x="110" y="4224"/>
                  </a:cubicBezTo>
                  <a:cubicBezTo>
                    <a:pt x="216" y="4299"/>
                    <a:pt x="336" y="4332"/>
                    <a:pt x="465" y="4332"/>
                  </a:cubicBezTo>
                  <a:cubicBezTo>
                    <a:pt x="1141" y="4332"/>
                    <a:pt x="2064" y="3437"/>
                    <a:pt x="2445" y="3095"/>
                  </a:cubicBezTo>
                  <a:cubicBezTo>
                    <a:pt x="3323" y="2311"/>
                    <a:pt x="4107" y="1308"/>
                    <a:pt x="4467" y="180"/>
                  </a:cubicBezTo>
                  <a:cubicBezTo>
                    <a:pt x="4505" y="68"/>
                    <a:pt x="4420" y="0"/>
                    <a:pt x="432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4" name="Google Shape;954;p51"/>
            <p:cNvSpPr/>
            <p:nvPr/>
          </p:nvSpPr>
          <p:spPr>
            <a:xfrm flipH="1">
              <a:off x="7879940" y="4628592"/>
              <a:ext cx="64987" cy="84078"/>
            </a:xfrm>
            <a:custGeom>
              <a:avLst/>
              <a:gdLst/>
              <a:ahLst/>
              <a:cxnLst/>
              <a:rect l="l" t="t" r="r" b="b"/>
              <a:pathLst>
                <a:path w="1651" h="2136" extrusionOk="0">
                  <a:moveTo>
                    <a:pt x="530" y="0"/>
                  </a:moveTo>
                  <a:cubicBezTo>
                    <a:pt x="515" y="0"/>
                    <a:pt x="500" y="6"/>
                    <a:pt x="486" y="20"/>
                  </a:cubicBezTo>
                  <a:cubicBezTo>
                    <a:pt x="0" y="615"/>
                    <a:pt x="455" y="1634"/>
                    <a:pt x="956" y="2057"/>
                  </a:cubicBezTo>
                  <a:cubicBezTo>
                    <a:pt x="1022" y="2111"/>
                    <a:pt x="1101" y="2135"/>
                    <a:pt x="1179" y="2135"/>
                  </a:cubicBezTo>
                  <a:cubicBezTo>
                    <a:pt x="1418" y="2135"/>
                    <a:pt x="1651" y="1914"/>
                    <a:pt x="1474" y="1666"/>
                  </a:cubicBezTo>
                  <a:cubicBezTo>
                    <a:pt x="1113" y="1164"/>
                    <a:pt x="674" y="694"/>
                    <a:pt x="596" y="67"/>
                  </a:cubicBezTo>
                  <a:cubicBezTo>
                    <a:pt x="596" y="34"/>
                    <a:pt x="564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5" name="Google Shape;955;p51"/>
            <p:cNvSpPr/>
            <p:nvPr/>
          </p:nvSpPr>
          <p:spPr>
            <a:xfrm flipH="1">
              <a:off x="7484701" y="4647249"/>
              <a:ext cx="406575" cy="91400"/>
            </a:xfrm>
            <a:custGeom>
              <a:avLst/>
              <a:gdLst/>
              <a:ahLst/>
              <a:cxnLst/>
              <a:rect l="l" t="t" r="r" b="b"/>
              <a:pathLst>
                <a:path w="10329" h="2322" extrusionOk="0">
                  <a:moveTo>
                    <a:pt x="9813" y="0"/>
                  </a:moveTo>
                  <a:cubicBezTo>
                    <a:pt x="9280" y="16"/>
                    <a:pt x="8951" y="486"/>
                    <a:pt x="8481" y="721"/>
                  </a:cubicBezTo>
                  <a:cubicBezTo>
                    <a:pt x="7603" y="1160"/>
                    <a:pt x="6506" y="1270"/>
                    <a:pt x="5550" y="1348"/>
                  </a:cubicBezTo>
                  <a:cubicBezTo>
                    <a:pt x="4688" y="1411"/>
                    <a:pt x="3841" y="1489"/>
                    <a:pt x="2979" y="1552"/>
                  </a:cubicBezTo>
                  <a:cubicBezTo>
                    <a:pt x="2826" y="1564"/>
                    <a:pt x="2674" y="1570"/>
                    <a:pt x="2524" y="1570"/>
                  </a:cubicBezTo>
                  <a:cubicBezTo>
                    <a:pt x="1720" y="1570"/>
                    <a:pt x="948" y="1417"/>
                    <a:pt x="142" y="1364"/>
                  </a:cubicBezTo>
                  <a:cubicBezTo>
                    <a:pt x="32" y="1364"/>
                    <a:pt x="1" y="1489"/>
                    <a:pt x="64" y="1568"/>
                  </a:cubicBezTo>
                  <a:cubicBezTo>
                    <a:pt x="497" y="2066"/>
                    <a:pt x="2072" y="2321"/>
                    <a:pt x="3844" y="2321"/>
                  </a:cubicBezTo>
                  <a:cubicBezTo>
                    <a:pt x="6809" y="2321"/>
                    <a:pt x="10329" y="1607"/>
                    <a:pt x="9985" y="126"/>
                  </a:cubicBezTo>
                  <a:cubicBezTo>
                    <a:pt x="9970" y="63"/>
                    <a:pt x="9891" y="0"/>
                    <a:pt x="98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6" name="Google Shape;956;p51"/>
            <p:cNvSpPr/>
            <p:nvPr/>
          </p:nvSpPr>
          <p:spPr>
            <a:xfrm flipH="1">
              <a:off x="7472302" y="4495035"/>
              <a:ext cx="51959" cy="139973"/>
            </a:xfrm>
            <a:custGeom>
              <a:avLst/>
              <a:gdLst/>
              <a:ahLst/>
              <a:cxnLst/>
              <a:rect l="l" t="t" r="r" b="b"/>
              <a:pathLst>
                <a:path w="1320" h="3556" extrusionOk="0">
                  <a:moveTo>
                    <a:pt x="341" y="1"/>
                  </a:moveTo>
                  <a:cubicBezTo>
                    <a:pt x="170" y="1"/>
                    <a:pt x="0" y="134"/>
                    <a:pt x="66" y="341"/>
                  </a:cubicBezTo>
                  <a:cubicBezTo>
                    <a:pt x="395" y="1375"/>
                    <a:pt x="552" y="2394"/>
                    <a:pt x="755" y="3444"/>
                  </a:cubicBezTo>
                  <a:cubicBezTo>
                    <a:pt x="771" y="3520"/>
                    <a:pt x="834" y="3556"/>
                    <a:pt x="899" y="3556"/>
                  </a:cubicBezTo>
                  <a:cubicBezTo>
                    <a:pt x="967" y="3556"/>
                    <a:pt x="1037" y="3517"/>
                    <a:pt x="1053" y="3444"/>
                  </a:cubicBezTo>
                  <a:cubicBezTo>
                    <a:pt x="1320" y="2363"/>
                    <a:pt x="928" y="1218"/>
                    <a:pt x="614" y="200"/>
                  </a:cubicBezTo>
                  <a:cubicBezTo>
                    <a:pt x="570" y="61"/>
                    <a:pt x="455" y="1"/>
                    <a:pt x="34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7" name="Google Shape;957;p51"/>
            <p:cNvSpPr/>
            <p:nvPr/>
          </p:nvSpPr>
          <p:spPr>
            <a:xfrm flipH="1">
              <a:off x="6843329" y="4448902"/>
              <a:ext cx="156387" cy="224839"/>
            </a:xfrm>
            <a:custGeom>
              <a:avLst/>
              <a:gdLst/>
              <a:ahLst/>
              <a:cxnLst/>
              <a:rect l="l" t="t" r="r" b="b"/>
              <a:pathLst>
                <a:path w="3973" h="5712" extrusionOk="0">
                  <a:moveTo>
                    <a:pt x="343" y="0"/>
                  </a:moveTo>
                  <a:cubicBezTo>
                    <a:pt x="298" y="0"/>
                    <a:pt x="251" y="24"/>
                    <a:pt x="235" y="71"/>
                  </a:cubicBezTo>
                  <a:cubicBezTo>
                    <a:pt x="0" y="1168"/>
                    <a:pt x="549" y="2202"/>
                    <a:pt x="1145" y="3080"/>
                  </a:cubicBezTo>
                  <a:cubicBezTo>
                    <a:pt x="1787" y="4005"/>
                    <a:pt x="2712" y="5212"/>
                    <a:pt x="3746" y="5698"/>
                  </a:cubicBezTo>
                  <a:cubicBezTo>
                    <a:pt x="3766" y="5707"/>
                    <a:pt x="3787" y="5712"/>
                    <a:pt x="3808" y="5712"/>
                  </a:cubicBezTo>
                  <a:cubicBezTo>
                    <a:pt x="3890" y="5712"/>
                    <a:pt x="3972" y="5644"/>
                    <a:pt x="3935" y="5557"/>
                  </a:cubicBezTo>
                  <a:cubicBezTo>
                    <a:pt x="3637" y="4694"/>
                    <a:pt x="2853" y="4099"/>
                    <a:pt x="2242" y="3441"/>
                  </a:cubicBezTo>
                  <a:cubicBezTo>
                    <a:pt x="1270" y="2422"/>
                    <a:pt x="847" y="1387"/>
                    <a:pt x="439" y="71"/>
                  </a:cubicBezTo>
                  <a:cubicBezTo>
                    <a:pt x="431" y="24"/>
                    <a:pt x="388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8" name="Google Shape;958;p51"/>
            <p:cNvSpPr/>
            <p:nvPr/>
          </p:nvSpPr>
          <p:spPr>
            <a:xfrm flipH="1">
              <a:off x="6843604" y="4688029"/>
              <a:ext cx="21610" cy="39126"/>
            </a:xfrm>
            <a:custGeom>
              <a:avLst/>
              <a:gdLst/>
              <a:ahLst/>
              <a:cxnLst/>
              <a:rect l="l" t="t" r="r" b="b"/>
              <a:pathLst>
                <a:path w="549" h="994" extrusionOk="0">
                  <a:moveTo>
                    <a:pt x="346" y="1"/>
                  </a:moveTo>
                  <a:cubicBezTo>
                    <a:pt x="309" y="1"/>
                    <a:pt x="267" y="35"/>
                    <a:pt x="267" y="77"/>
                  </a:cubicBezTo>
                  <a:cubicBezTo>
                    <a:pt x="251" y="218"/>
                    <a:pt x="188" y="359"/>
                    <a:pt x="126" y="500"/>
                  </a:cubicBezTo>
                  <a:cubicBezTo>
                    <a:pt x="94" y="626"/>
                    <a:pt x="0" y="720"/>
                    <a:pt x="0" y="845"/>
                  </a:cubicBezTo>
                  <a:cubicBezTo>
                    <a:pt x="0" y="925"/>
                    <a:pt x="68" y="993"/>
                    <a:pt x="136" y="993"/>
                  </a:cubicBezTo>
                  <a:cubicBezTo>
                    <a:pt x="148" y="993"/>
                    <a:pt x="161" y="991"/>
                    <a:pt x="173" y="986"/>
                  </a:cubicBezTo>
                  <a:cubicBezTo>
                    <a:pt x="549" y="861"/>
                    <a:pt x="533" y="328"/>
                    <a:pt x="392" y="30"/>
                  </a:cubicBezTo>
                  <a:cubicBezTo>
                    <a:pt x="382" y="9"/>
                    <a:pt x="364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9" name="Google Shape;959;p51"/>
            <p:cNvSpPr/>
            <p:nvPr/>
          </p:nvSpPr>
          <p:spPr>
            <a:xfrm flipH="1">
              <a:off x="6857302" y="4721526"/>
              <a:ext cx="384296" cy="110451"/>
            </a:xfrm>
            <a:custGeom>
              <a:avLst/>
              <a:gdLst/>
              <a:ahLst/>
              <a:cxnLst/>
              <a:rect l="l" t="t" r="r" b="b"/>
              <a:pathLst>
                <a:path w="9763" h="2806" extrusionOk="0">
                  <a:moveTo>
                    <a:pt x="773" y="1"/>
                  </a:moveTo>
                  <a:cubicBezTo>
                    <a:pt x="745" y="1"/>
                    <a:pt x="716" y="11"/>
                    <a:pt x="706" y="41"/>
                  </a:cubicBezTo>
                  <a:cubicBezTo>
                    <a:pt x="1" y="1530"/>
                    <a:pt x="3967" y="2675"/>
                    <a:pt x="4907" y="2769"/>
                  </a:cubicBezTo>
                  <a:cubicBezTo>
                    <a:pt x="5144" y="2792"/>
                    <a:pt x="5389" y="2805"/>
                    <a:pt x="5637" y="2805"/>
                  </a:cubicBezTo>
                  <a:cubicBezTo>
                    <a:pt x="7363" y="2805"/>
                    <a:pt x="9257" y="2191"/>
                    <a:pt x="9750" y="355"/>
                  </a:cubicBezTo>
                  <a:cubicBezTo>
                    <a:pt x="9763" y="318"/>
                    <a:pt x="9717" y="262"/>
                    <a:pt x="9674" y="262"/>
                  </a:cubicBezTo>
                  <a:cubicBezTo>
                    <a:pt x="9663" y="262"/>
                    <a:pt x="9651" y="266"/>
                    <a:pt x="9641" y="276"/>
                  </a:cubicBezTo>
                  <a:cubicBezTo>
                    <a:pt x="9061" y="700"/>
                    <a:pt x="8606" y="1233"/>
                    <a:pt x="7979" y="1593"/>
                  </a:cubicBezTo>
                  <a:cubicBezTo>
                    <a:pt x="7290" y="1985"/>
                    <a:pt x="6427" y="2001"/>
                    <a:pt x="5644" y="2001"/>
                  </a:cubicBezTo>
                  <a:cubicBezTo>
                    <a:pt x="4562" y="2001"/>
                    <a:pt x="3606" y="1812"/>
                    <a:pt x="2634" y="1327"/>
                  </a:cubicBezTo>
                  <a:cubicBezTo>
                    <a:pt x="1960" y="982"/>
                    <a:pt x="1474" y="370"/>
                    <a:pt x="816" y="10"/>
                  </a:cubicBezTo>
                  <a:cubicBezTo>
                    <a:pt x="805" y="4"/>
                    <a:pt x="789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51"/>
            <p:cNvSpPr/>
            <p:nvPr/>
          </p:nvSpPr>
          <p:spPr>
            <a:xfrm flipH="1">
              <a:off x="7197119" y="4468229"/>
              <a:ext cx="50030" cy="260895"/>
            </a:xfrm>
            <a:custGeom>
              <a:avLst/>
              <a:gdLst/>
              <a:ahLst/>
              <a:cxnLst/>
              <a:rect l="l" t="t" r="r" b="b"/>
              <a:pathLst>
                <a:path w="1271" h="6628" extrusionOk="0">
                  <a:moveTo>
                    <a:pt x="299" y="1"/>
                  </a:moveTo>
                  <a:cubicBezTo>
                    <a:pt x="235" y="1"/>
                    <a:pt x="161" y="53"/>
                    <a:pt x="142" y="128"/>
                  </a:cubicBezTo>
                  <a:cubicBezTo>
                    <a:pt x="1" y="1225"/>
                    <a:pt x="95" y="2385"/>
                    <a:pt x="189" y="3482"/>
                  </a:cubicBezTo>
                  <a:cubicBezTo>
                    <a:pt x="283" y="4486"/>
                    <a:pt x="267" y="5740"/>
                    <a:pt x="832" y="6570"/>
                  </a:cubicBezTo>
                  <a:cubicBezTo>
                    <a:pt x="854" y="6608"/>
                    <a:pt x="894" y="6627"/>
                    <a:pt x="932" y="6627"/>
                  </a:cubicBezTo>
                  <a:cubicBezTo>
                    <a:pt x="973" y="6627"/>
                    <a:pt x="1012" y="6604"/>
                    <a:pt x="1020" y="6555"/>
                  </a:cubicBezTo>
                  <a:cubicBezTo>
                    <a:pt x="1271" y="5457"/>
                    <a:pt x="832" y="4203"/>
                    <a:pt x="706" y="3091"/>
                  </a:cubicBezTo>
                  <a:cubicBezTo>
                    <a:pt x="612" y="2103"/>
                    <a:pt x="597" y="1069"/>
                    <a:pt x="393" y="81"/>
                  </a:cubicBezTo>
                  <a:cubicBezTo>
                    <a:pt x="380" y="24"/>
                    <a:pt x="34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51"/>
            <p:cNvSpPr/>
            <p:nvPr/>
          </p:nvSpPr>
          <p:spPr>
            <a:xfrm flipH="1">
              <a:off x="6134686" y="2219056"/>
              <a:ext cx="109861" cy="97737"/>
            </a:xfrm>
            <a:custGeom>
              <a:avLst/>
              <a:gdLst/>
              <a:ahLst/>
              <a:cxnLst/>
              <a:rect l="l" t="t" r="r" b="b"/>
              <a:pathLst>
                <a:path w="2791" h="2483" extrusionOk="0">
                  <a:moveTo>
                    <a:pt x="2204" y="0"/>
                  </a:moveTo>
                  <a:cubicBezTo>
                    <a:pt x="1734" y="0"/>
                    <a:pt x="1234" y="444"/>
                    <a:pt x="957" y="747"/>
                  </a:cubicBezTo>
                  <a:cubicBezTo>
                    <a:pt x="628" y="1091"/>
                    <a:pt x="1" y="1953"/>
                    <a:pt x="424" y="2424"/>
                  </a:cubicBezTo>
                  <a:cubicBezTo>
                    <a:pt x="466" y="2466"/>
                    <a:pt x="513" y="2483"/>
                    <a:pt x="559" y="2483"/>
                  </a:cubicBezTo>
                  <a:cubicBezTo>
                    <a:pt x="650" y="2483"/>
                    <a:pt x="737" y="2413"/>
                    <a:pt x="769" y="2330"/>
                  </a:cubicBezTo>
                  <a:cubicBezTo>
                    <a:pt x="878" y="2063"/>
                    <a:pt x="925" y="1812"/>
                    <a:pt x="1082" y="1562"/>
                  </a:cubicBezTo>
                  <a:cubicBezTo>
                    <a:pt x="1270" y="1264"/>
                    <a:pt x="1505" y="982"/>
                    <a:pt x="1788" y="778"/>
                  </a:cubicBezTo>
                  <a:cubicBezTo>
                    <a:pt x="1897" y="700"/>
                    <a:pt x="2023" y="637"/>
                    <a:pt x="2148" y="605"/>
                  </a:cubicBezTo>
                  <a:cubicBezTo>
                    <a:pt x="2166" y="601"/>
                    <a:pt x="2184" y="599"/>
                    <a:pt x="2202" y="599"/>
                  </a:cubicBezTo>
                  <a:cubicBezTo>
                    <a:pt x="2288" y="599"/>
                    <a:pt x="2368" y="643"/>
                    <a:pt x="2454" y="643"/>
                  </a:cubicBezTo>
                  <a:cubicBezTo>
                    <a:pt x="2472" y="643"/>
                    <a:pt x="2490" y="641"/>
                    <a:pt x="2509" y="637"/>
                  </a:cubicBezTo>
                  <a:cubicBezTo>
                    <a:pt x="2791" y="558"/>
                    <a:pt x="2759" y="214"/>
                    <a:pt x="2540" y="88"/>
                  </a:cubicBezTo>
                  <a:cubicBezTo>
                    <a:pt x="2432" y="27"/>
                    <a:pt x="2319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51"/>
            <p:cNvSpPr/>
            <p:nvPr/>
          </p:nvSpPr>
          <p:spPr>
            <a:xfrm flipH="1">
              <a:off x="6198886" y="2312541"/>
              <a:ext cx="19130" cy="15863"/>
            </a:xfrm>
            <a:custGeom>
              <a:avLst/>
              <a:gdLst/>
              <a:ahLst/>
              <a:cxnLst/>
              <a:rect l="l" t="t" r="r" b="b"/>
              <a:pathLst>
                <a:path w="486" h="403" extrusionOk="0">
                  <a:moveTo>
                    <a:pt x="148" y="1"/>
                  </a:moveTo>
                  <a:cubicBezTo>
                    <a:pt x="119" y="1"/>
                    <a:pt x="93" y="14"/>
                    <a:pt x="79" y="49"/>
                  </a:cubicBezTo>
                  <a:cubicBezTo>
                    <a:pt x="1" y="205"/>
                    <a:pt x="79" y="347"/>
                    <a:pt x="236" y="394"/>
                  </a:cubicBezTo>
                  <a:cubicBezTo>
                    <a:pt x="256" y="400"/>
                    <a:pt x="275" y="403"/>
                    <a:pt x="292" y="403"/>
                  </a:cubicBezTo>
                  <a:cubicBezTo>
                    <a:pt x="450" y="403"/>
                    <a:pt x="485" y="166"/>
                    <a:pt x="330" y="96"/>
                  </a:cubicBezTo>
                  <a:cubicBezTo>
                    <a:pt x="314" y="80"/>
                    <a:pt x="236" y="49"/>
                    <a:pt x="251" y="49"/>
                  </a:cubicBezTo>
                  <a:cubicBezTo>
                    <a:pt x="225" y="22"/>
                    <a:pt x="184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51"/>
            <p:cNvSpPr/>
            <p:nvPr/>
          </p:nvSpPr>
          <p:spPr>
            <a:xfrm flipH="1">
              <a:off x="6098275" y="2263181"/>
              <a:ext cx="84551" cy="97580"/>
            </a:xfrm>
            <a:custGeom>
              <a:avLst/>
              <a:gdLst/>
              <a:ahLst/>
              <a:cxnLst/>
              <a:rect l="l" t="t" r="r" b="b"/>
              <a:pathLst>
                <a:path w="2148" h="2479" extrusionOk="0">
                  <a:moveTo>
                    <a:pt x="500" y="0"/>
                  </a:moveTo>
                  <a:cubicBezTo>
                    <a:pt x="309" y="0"/>
                    <a:pt x="136" y="57"/>
                    <a:pt x="47" y="221"/>
                  </a:cubicBezTo>
                  <a:cubicBezTo>
                    <a:pt x="0" y="300"/>
                    <a:pt x="0" y="425"/>
                    <a:pt x="78" y="488"/>
                  </a:cubicBezTo>
                  <a:cubicBezTo>
                    <a:pt x="298" y="676"/>
                    <a:pt x="580" y="550"/>
                    <a:pt x="831" y="660"/>
                  </a:cubicBezTo>
                  <a:cubicBezTo>
                    <a:pt x="1066" y="770"/>
                    <a:pt x="1238" y="958"/>
                    <a:pt x="1364" y="1177"/>
                  </a:cubicBezTo>
                  <a:cubicBezTo>
                    <a:pt x="1662" y="1726"/>
                    <a:pt x="1129" y="1836"/>
                    <a:pt x="799" y="2133"/>
                  </a:cubicBezTo>
                  <a:cubicBezTo>
                    <a:pt x="721" y="2212"/>
                    <a:pt x="752" y="2337"/>
                    <a:pt x="831" y="2384"/>
                  </a:cubicBezTo>
                  <a:cubicBezTo>
                    <a:pt x="938" y="2450"/>
                    <a:pt x="1060" y="2479"/>
                    <a:pt x="1184" y="2479"/>
                  </a:cubicBezTo>
                  <a:cubicBezTo>
                    <a:pt x="1475" y="2479"/>
                    <a:pt x="1779" y="2317"/>
                    <a:pt x="1944" y="2086"/>
                  </a:cubicBezTo>
                  <a:cubicBezTo>
                    <a:pt x="2147" y="1757"/>
                    <a:pt x="2147" y="1365"/>
                    <a:pt x="1991" y="1021"/>
                  </a:cubicBezTo>
                  <a:cubicBezTo>
                    <a:pt x="1834" y="660"/>
                    <a:pt x="1552" y="362"/>
                    <a:pt x="1191" y="174"/>
                  </a:cubicBezTo>
                  <a:cubicBezTo>
                    <a:pt x="1024" y="95"/>
                    <a:pt x="746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51"/>
            <p:cNvSpPr/>
            <p:nvPr/>
          </p:nvSpPr>
          <p:spPr>
            <a:xfrm flipH="1">
              <a:off x="6095205" y="2229998"/>
              <a:ext cx="73450" cy="84472"/>
            </a:xfrm>
            <a:custGeom>
              <a:avLst/>
              <a:gdLst/>
              <a:ahLst/>
              <a:cxnLst/>
              <a:rect l="l" t="t" r="r" b="b"/>
              <a:pathLst>
                <a:path w="1866" h="2146" extrusionOk="0">
                  <a:moveTo>
                    <a:pt x="425" y="1"/>
                  </a:moveTo>
                  <a:cubicBezTo>
                    <a:pt x="299" y="1"/>
                    <a:pt x="176" y="37"/>
                    <a:pt x="63" y="124"/>
                  </a:cubicBezTo>
                  <a:cubicBezTo>
                    <a:pt x="1" y="171"/>
                    <a:pt x="1" y="233"/>
                    <a:pt x="63" y="280"/>
                  </a:cubicBezTo>
                  <a:cubicBezTo>
                    <a:pt x="236" y="406"/>
                    <a:pt x="392" y="437"/>
                    <a:pt x="581" y="531"/>
                  </a:cubicBezTo>
                  <a:cubicBezTo>
                    <a:pt x="800" y="641"/>
                    <a:pt x="941" y="829"/>
                    <a:pt x="1035" y="1033"/>
                  </a:cubicBezTo>
                  <a:cubicBezTo>
                    <a:pt x="1129" y="1221"/>
                    <a:pt x="1192" y="1440"/>
                    <a:pt x="1208" y="1644"/>
                  </a:cubicBezTo>
                  <a:cubicBezTo>
                    <a:pt x="1208" y="1817"/>
                    <a:pt x="1160" y="1973"/>
                    <a:pt x="1286" y="2114"/>
                  </a:cubicBezTo>
                  <a:cubicBezTo>
                    <a:pt x="1302" y="2146"/>
                    <a:pt x="1349" y="2146"/>
                    <a:pt x="1380" y="2146"/>
                  </a:cubicBezTo>
                  <a:cubicBezTo>
                    <a:pt x="1866" y="1973"/>
                    <a:pt x="1599" y="1017"/>
                    <a:pt x="1427" y="719"/>
                  </a:cubicBezTo>
                  <a:cubicBezTo>
                    <a:pt x="1248" y="374"/>
                    <a:pt x="824" y="1"/>
                    <a:pt x="42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51"/>
            <p:cNvSpPr/>
            <p:nvPr/>
          </p:nvSpPr>
          <p:spPr>
            <a:xfrm flipH="1">
              <a:off x="6085089" y="2184810"/>
              <a:ext cx="74316" cy="110609"/>
            </a:xfrm>
            <a:custGeom>
              <a:avLst/>
              <a:gdLst/>
              <a:ahLst/>
              <a:cxnLst/>
              <a:rect l="l" t="t" r="r" b="b"/>
              <a:pathLst>
                <a:path w="1888" h="2810" extrusionOk="0">
                  <a:moveTo>
                    <a:pt x="674" y="0"/>
                  </a:moveTo>
                  <a:cubicBezTo>
                    <a:pt x="653" y="0"/>
                    <a:pt x="633" y="1"/>
                    <a:pt x="612" y="2"/>
                  </a:cubicBezTo>
                  <a:cubicBezTo>
                    <a:pt x="1" y="33"/>
                    <a:pt x="831" y="723"/>
                    <a:pt x="910" y="849"/>
                  </a:cubicBezTo>
                  <a:cubicBezTo>
                    <a:pt x="1239" y="1428"/>
                    <a:pt x="1020" y="2102"/>
                    <a:pt x="1161" y="2729"/>
                  </a:cubicBezTo>
                  <a:cubicBezTo>
                    <a:pt x="1171" y="2779"/>
                    <a:pt x="1218" y="2810"/>
                    <a:pt x="1268" y="2810"/>
                  </a:cubicBezTo>
                  <a:cubicBezTo>
                    <a:pt x="1296" y="2810"/>
                    <a:pt x="1326" y="2799"/>
                    <a:pt x="1349" y="2776"/>
                  </a:cubicBezTo>
                  <a:cubicBezTo>
                    <a:pt x="1888" y="2130"/>
                    <a:pt x="1806" y="0"/>
                    <a:pt x="67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6" name="Google Shape;966;p51"/>
            <p:cNvSpPr/>
            <p:nvPr/>
          </p:nvSpPr>
          <p:spPr>
            <a:xfrm flipH="1">
              <a:off x="6073595" y="2154344"/>
              <a:ext cx="45700" cy="115844"/>
            </a:xfrm>
            <a:custGeom>
              <a:avLst/>
              <a:gdLst/>
              <a:ahLst/>
              <a:cxnLst/>
              <a:rect l="l" t="t" r="r" b="b"/>
              <a:pathLst>
                <a:path w="1161" h="2943" extrusionOk="0">
                  <a:moveTo>
                    <a:pt x="311" y="0"/>
                  </a:moveTo>
                  <a:cubicBezTo>
                    <a:pt x="157" y="0"/>
                    <a:pt x="1" y="115"/>
                    <a:pt x="63" y="290"/>
                  </a:cubicBezTo>
                  <a:cubicBezTo>
                    <a:pt x="220" y="745"/>
                    <a:pt x="533" y="1011"/>
                    <a:pt x="518" y="1528"/>
                  </a:cubicBezTo>
                  <a:cubicBezTo>
                    <a:pt x="502" y="1967"/>
                    <a:pt x="314" y="2422"/>
                    <a:pt x="236" y="2845"/>
                  </a:cubicBezTo>
                  <a:cubicBezTo>
                    <a:pt x="224" y="2902"/>
                    <a:pt x="262" y="2942"/>
                    <a:pt x="302" y="2942"/>
                  </a:cubicBezTo>
                  <a:cubicBezTo>
                    <a:pt x="317" y="2942"/>
                    <a:pt x="332" y="2936"/>
                    <a:pt x="345" y="2923"/>
                  </a:cubicBezTo>
                  <a:cubicBezTo>
                    <a:pt x="753" y="2579"/>
                    <a:pt x="1098" y="2093"/>
                    <a:pt x="1129" y="1528"/>
                  </a:cubicBezTo>
                  <a:cubicBezTo>
                    <a:pt x="1160" y="980"/>
                    <a:pt x="957" y="259"/>
                    <a:pt x="424" y="24"/>
                  </a:cubicBezTo>
                  <a:cubicBezTo>
                    <a:pt x="389" y="8"/>
                    <a:pt x="350" y="0"/>
                    <a:pt x="31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7" name="Google Shape;967;p51"/>
            <p:cNvSpPr/>
            <p:nvPr/>
          </p:nvSpPr>
          <p:spPr>
            <a:xfrm flipH="1">
              <a:off x="7487732" y="1797837"/>
              <a:ext cx="85220" cy="162488"/>
            </a:xfrm>
            <a:custGeom>
              <a:avLst/>
              <a:gdLst/>
              <a:ahLst/>
              <a:cxnLst/>
              <a:rect l="l" t="t" r="r" b="b"/>
              <a:pathLst>
                <a:path w="2165" h="4128" extrusionOk="0">
                  <a:moveTo>
                    <a:pt x="1140" y="0"/>
                  </a:moveTo>
                  <a:cubicBezTo>
                    <a:pt x="1121" y="0"/>
                    <a:pt x="1101" y="7"/>
                    <a:pt x="1083" y="21"/>
                  </a:cubicBezTo>
                  <a:cubicBezTo>
                    <a:pt x="0" y="780"/>
                    <a:pt x="66" y="4127"/>
                    <a:pt x="1506" y="4127"/>
                  </a:cubicBezTo>
                  <a:cubicBezTo>
                    <a:pt x="1671" y="4127"/>
                    <a:pt x="1854" y="4083"/>
                    <a:pt x="2055" y="3987"/>
                  </a:cubicBezTo>
                  <a:cubicBezTo>
                    <a:pt x="2165" y="3940"/>
                    <a:pt x="2149" y="3767"/>
                    <a:pt x="2055" y="3704"/>
                  </a:cubicBezTo>
                  <a:cubicBezTo>
                    <a:pt x="1350" y="3281"/>
                    <a:pt x="1021" y="2968"/>
                    <a:pt x="927" y="2121"/>
                  </a:cubicBezTo>
                  <a:cubicBezTo>
                    <a:pt x="864" y="1432"/>
                    <a:pt x="1036" y="789"/>
                    <a:pt x="1240" y="131"/>
                  </a:cubicBezTo>
                  <a:cubicBezTo>
                    <a:pt x="1264" y="70"/>
                    <a:pt x="1205" y="0"/>
                    <a:pt x="11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51"/>
            <p:cNvSpPr/>
            <p:nvPr/>
          </p:nvSpPr>
          <p:spPr>
            <a:xfrm flipH="1">
              <a:off x="7624674" y="1803584"/>
              <a:ext cx="146901" cy="31962"/>
            </a:xfrm>
            <a:custGeom>
              <a:avLst/>
              <a:gdLst/>
              <a:ahLst/>
              <a:cxnLst/>
              <a:rect l="l" t="t" r="r" b="b"/>
              <a:pathLst>
                <a:path w="3732" h="812" extrusionOk="0">
                  <a:moveTo>
                    <a:pt x="63" y="0"/>
                  </a:moveTo>
                  <a:cubicBezTo>
                    <a:pt x="32" y="0"/>
                    <a:pt x="1" y="47"/>
                    <a:pt x="32" y="63"/>
                  </a:cubicBezTo>
                  <a:cubicBezTo>
                    <a:pt x="643" y="345"/>
                    <a:pt x="1051" y="643"/>
                    <a:pt x="1741" y="721"/>
                  </a:cubicBezTo>
                  <a:cubicBezTo>
                    <a:pt x="2036" y="759"/>
                    <a:pt x="2368" y="812"/>
                    <a:pt x="2688" y="812"/>
                  </a:cubicBezTo>
                  <a:cubicBezTo>
                    <a:pt x="3032" y="812"/>
                    <a:pt x="3362" y="752"/>
                    <a:pt x="3621" y="549"/>
                  </a:cubicBezTo>
                  <a:cubicBezTo>
                    <a:pt x="3731" y="471"/>
                    <a:pt x="3684" y="298"/>
                    <a:pt x="3590" y="251"/>
                  </a:cubicBezTo>
                  <a:cubicBezTo>
                    <a:pt x="3380" y="114"/>
                    <a:pt x="3149" y="81"/>
                    <a:pt x="2913" y="81"/>
                  </a:cubicBezTo>
                  <a:cubicBezTo>
                    <a:pt x="2690" y="81"/>
                    <a:pt x="2463" y="110"/>
                    <a:pt x="2242" y="110"/>
                  </a:cubicBezTo>
                  <a:cubicBezTo>
                    <a:pt x="1978" y="122"/>
                    <a:pt x="1684" y="135"/>
                    <a:pt x="1387" y="135"/>
                  </a:cubicBezTo>
                  <a:cubicBezTo>
                    <a:pt x="926" y="135"/>
                    <a:pt x="454" y="105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51"/>
            <p:cNvSpPr/>
            <p:nvPr/>
          </p:nvSpPr>
          <p:spPr>
            <a:xfrm flipH="1">
              <a:off x="6914535" y="1795121"/>
              <a:ext cx="64200" cy="44952"/>
            </a:xfrm>
            <a:custGeom>
              <a:avLst/>
              <a:gdLst/>
              <a:ahLst/>
              <a:cxnLst/>
              <a:rect l="l" t="t" r="r" b="b"/>
              <a:pathLst>
                <a:path w="1631" h="1142" extrusionOk="0">
                  <a:moveTo>
                    <a:pt x="307" y="0"/>
                  </a:moveTo>
                  <a:cubicBezTo>
                    <a:pt x="217" y="0"/>
                    <a:pt x="132" y="26"/>
                    <a:pt x="63" y="90"/>
                  </a:cubicBezTo>
                  <a:cubicBezTo>
                    <a:pt x="0" y="153"/>
                    <a:pt x="32" y="231"/>
                    <a:pt x="79" y="278"/>
                  </a:cubicBezTo>
                  <a:cubicBezTo>
                    <a:pt x="157" y="341"/>
                    <a:pt x="267" y="356"/>
                    <a:pt x="376" y="388"/>
                  </a:cubicBezTo>
                  <a:cubicBezTo>
                    <a:pt x="517" y="419"/>
                    <a:pt x="643" y="482"/>
                    <a:pt x="768" y="545"/>
                  </a:cubicBezTo>
                  <a:cubicBezTo>
                    <a:pt x="1003" y="686"/>
                    <a:pt x="1223" y="889"/>
                    <a:pt x="1411" y="1109"/>
                  </a:cubicBezTo>
                  <a:cubicBezTo>
                    <a:pt x="1430" y="1132"/>
                    <a:pt x="1454" y="1142"/>
                    <a:pt x="1479" y="1142"/>
                  </a:cubicBezTo>
                  <a:cubicBezTo>
                    <a:pt x="1553" y="1142"/>
                    <a:pt x="1631" y="1050"/>
                    <a:pt x="1583" y="968"/>
                  </a:cubicBezTo>
                  <a:cubicBezTo>
                    <a:pt x="1380" y="670"/>
                    <a:pt x="1144" y="419"/>
                    <a:pt x="862" y="215"/>
                  </a:cubicBezTo>
                  <a:cubicBezTo>
                    <a:pt x="723" y="119"/>
                    <a:pt x="503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51"/>
            <p:cNvSpPr/>
            <p:nvPr/>
          </p:nvSpPr>
          <p:spPr>
            <a:xfrm flipH="1">
              <a:off x="7156536" y="1755090"/>
              <a:ext cx="82583" cy="57824"/>
            </a:xfrm>
            <a:custGeom>
              <a:avLst/>
              <a:gdLst/>
              <a:ahLst/>
              <a:cxnLst/>
              <a:rect l="l" t="t" r="r" b="b"/>
              <a:pathLst>
                <a:path w="2098" h="1469" extrusionOk="0">
                  <a:moveTo>
                    <a:pt x="417" y="1"/>
                  </a:moveTo>
                  <a:cubicBezTo>
                    <a:pt x="326" y="1"/>
                    <a:pt x="244" y="38"/>
                    <a:pt x="189" y="135"/>
                  </a:cubicBezTo>
                  <a:cubicBezTo>
                    <a:pt x="1" y="449"/>
                    <a:pt x="487" y="762"/>
                    <a:pt x="690" y="919"/>
                  </a:cubicBezTo>
                  <a:cubicBezTo>
                    <a:pt x="1035" y="1154"/>
                    <a:pt x="1380" y="1452"/>
                    <a:pt x="1819" y="1467"/>
                  </a:cubicBezTo>
                  <a:cubicBezTo>
                    <a:pt x="1825" y="1468"/>
                    <a:pt x="1830" y="1468"/>
                    <a:pt x="1836" y="1468"/>
                  </a:cubicBezTo>
                  <a:cubicBezTo>
                    <a:pt x="2027" y="1468"/>
                    <a:pt x="2097" y="1213"/>
                    <a:pt x="1976" y="1076"/>
                  </a:cubicBezTo>
                  <a:cubicBezTo>
                    <a:pt x="1709" y="793"/>
                    <a:pt x="1333" y="574"/>
                    <a:pt x="1035" y="323"/>
                  </a:cubicBezTo>
                  <a:cubicBezTo>
                    <a:pt x="914" y="213"/>
                    <a:pt x="636" y="1"/>
                    <a:pt x="4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51"/>
            <p:cNvSpPr/>
            <p:nvPr/>
          </p:nvSpPr>
          <p:spPr>
            <a:xfrm flipH="1">
              <a:off x="5825572" y="1565874"/>
              <a:ext cx="29050" cy="103563"/>
            </a:xfrm>
            <a:custGeom>
              <a:avLst/>
              <a:gdLst/>
              <a:ahLst/>
              <a:cxnLst/>
              <a:rect l="l" t="t" r="r" b="b"/>
              <a:pathLst>
                <a:path w="738" h="2631" extrusionOk="0">
                  <a:moveTo>
                    <a:pt x="627" y="1"/>
                  </a:moveTo>
                  <a:cubicBezTo>
                    <a:pt x="618" y="1"/>
                    <a:pt x="607" y="2"/>
                    <a:pt x="596" y="5"/>
                  </a:cubicBezTo>
                  <a:cubicBezTo>
                    <a:pt x="126" y="99"/>
                    <a:pt x="79" y="867"/>
                    <a:pt x="64" y="1243"/>
                  </a:cubicBezTo>
                  <a:cubicBezTo>
                    <a:pt x="64" y="1572"/>
                    <a:pt x="1" y="2372"/>
                    <a:pt x="267" y="2607"/>
                  </a:cubicBezTo>
                  <a:cubicBezTo>
                    <a:pt x="283" y="2622"/>
                    <a:pt x="303" y="2630"/>
                    <a:pt x="322" y="2630"/>
                  </a:cubicBezTo>
                  <a:cubicBezTo>
                    <a:pt x="342" y="2630"/>
                    <a:pt x="361" y="2622"/>
                    <a:pt x="377" y="2607"/>
                  </a:cubicBezTo>
                  <a:cubicBezTo>
                    <a:pt x="581" y="2419"/>
                    <a:pt x="471" y="1886"/>
                    <a:pt x="471" y="1635"/>
                  </a:cubicBezTo>
                  <a:cubicBezTo>
                    <a:pt x="471" y="1353"/>
                    <a:pt x="487" y="1071"/>
                    <a:pt x="534" y="788"/>
                  </a:cubicBezTo>
                  <a:cubicBezTo>
                    <a:pt x="581" y="553"/>
                    <a:pt x="738" y="334"/>
                    <a:pt x="706" y="83"/>
                  </a:cubicBezTo>
                  <a:cubicBezTo>
                    <a:pt x="706" y="31"/>
                    <a:pt x="6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51"/>
            <p:cNvSpPr/>
            <p:nvPr/>
          </p:nvSpPr>
          <p:spPr>
            <a:xfrm flipH="1">
              <a:off x="5790657" y="1520962"/>
              <a:ext cx="21728" cy="24129"/>
            </a:xfrm>
            <a:custGeom>
              <a:avLst/>
              <a:gdLst/>
              <a:ahLst/>
              <a:cxnLst/>
              <a:rect l="l" t="t" r="r" b="b"/>
              <a:pathLst>
                <a:path w="552" h="613" extrusionOk="0">
                  <a:moveTo>
                    <a:pt x="522" y="0"/>
                  </a:moveTo>
                  <a:cubicBezTo>
                    <a:pt x="512" y="0"/>
                    <a:pt x="501" y="5"/>
                    <a:pt x="495" y="17"/>
                  </a:cubicBezTo>
                  <a:cubicBezTo>
                    <a:pt x="370" y="174"/>
                    <a:pt x="229" y="315"/>
                    <a:pt x="72" y="456"/>
                  </a:cubicBezTo>
                  <a:cubicBezTo>
                    <a:pt x="0" y="516"/>
                    <a:pt x="75" y="613"/>
                    <a:pt x="149" y="613"/>
                  </a:cubicBezTo>
                  <a:cubicBezTo>
                    <a:pt x="172" y="613"/>
                    <a:pt x="195" y="604"/>
                    <a:pt x="213" y="581"/>
                  </a:cubicBezTo>
                  <a:cubicBezTo>
                    <a:pt x="354" y="425"/>
                    <a:pt x="511" y="252"/>
                    <a:pt x="542" y="33"/>
                  </a:cubicBezTo>
                  <a:cubicBezTo>
                    <a:pt x="552" y="14"/>
                    <a:pt x="538" y="0"/>
                    <a:pt x="5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51"/>
            <p:cNvSpPr/>
            <p:nvPr/>
          </p:nvSpPr>
          <p:spPr>
            <a:xfrm flipH="1">
              <a:off x="5712050" y="1463296"/>
              <a:ext cx="58335" cy="152648"/>
            </a:xfrm>
            <a:custGeom>
              <a:avLst/>
              <a:gdLst/>
              <a:ahLst/>
              <a:cxnLst/>
              <a:rect l="l" t="t" r="r" b="b"/>
              <a:pathLst>
                <a:path w="1482" h="3878" extrusionOk="0">
                  <a:moveTo>
                    <a:pt x="1170" y="1"/>
                  </a:moveTo>
                  <a:cubicBezTo>
                    <a:pt x="1152" y="1"/>
                    <a:pt x="1137" y="9"/>
                    <a:pt x="1137" y="24"/>
                  </a:cubicBezTo>
                  <a:cubicBezTo>
                    <a:pt x="980" y="636"/>
                    <a:pt x="964" y="1263"/>
                    <a:pt x="823" y="1874"/>
                  </a:cubicBezTo>
                  <a:cubicBezTo>
                    <a:pt x="651" y="2564"/>
                    <a:pt x="275" y="3144"/>
                    <a:pt x="24" y="3802"/>
                  </a:cubicBezTo>
                  <a:cubicBezTo>
                    <a:pt x="1" y="3848"/>
                    <a:pt x="45" y="3877"/>
                    <a:pt x="89" y="3877"/>
                  </a:cubicBezTo>
                  <a:cubicBezTo>
                    <a:pt x="105" y="3877"/>
                    <a:pt x="121" y="3873"/>
                    <a:pt x="134" y="3865"/>
                  </a:cubicBezTo>
                  <a:cubicBezTo>
                    <a:pt x="1090" y="3097"/>
                    <a:pt x="1482" y="1200"/>
                    <a:pt x="1215" y="24"/>
                  </a:cubicBezTo>
                  <a:cubicBezTo>
                    <a:pt x="1207" y="9"/>
                    <a:pt x="1188" y="1"/>
                    <a:pt x="11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51"/>
            <p:cNvSpPr/>
            <p:nvPr/>
          </p:nvSpPr>
          <p:spPr>
            <a:xfrm flipH="1">
              <a:off x="5653479" y="1346113"/>
              <a:ext cx="45661" cy="96517"/>
            </a:xfrm>
            <a:custGeom>
              <a:avLst/>
              <a:gdLst/>
              <a:ahLst/>
              <a:cxnLst/>
              <a:rect l="l" t="t" r="r" b="b"/>
              <a:pathLst>
                <a:path w="1160" h="2452" extrusionOk="0">
                  <a:moveTo>
                    <a:pt x="418" y="1"/>
                  </a:moveTo>
                  <a:cubicBezTo>
                    <a:pt x="394" y="1"/>
                    <a:pt x="370" y="3"/>
                    <a:pt x="346" y="8"/>
                  </a:cubicBezTo>
                  <a:cubicBezTo>
                    <a:pt x="1" y="86"/>
                    <a:pt x="79" y="619"/>
                    <a:pt x="126" y="854"/>
                  </a:cubicBezTo>
                  <a:cubicBezTo>
                    <a:pt x="220" y="1387"/>
                    <a:pt x="581" y="1826"/>
                    <a:pt x="549" y="2375"/>
                  </a:cubicBezTo>
                  <a:cubicBezTo>
                    <a:pt x="540" y="2421"/>
                    <a:pt x="586" y="2451"/>
                    <a:pt x="629" y="2451"/>
                  </a:cubicBezTo>
                  <a:cubicBezTo>
                    <a:pt x="657" y="2451"/>
                    <a:pt x="684" y="2438"/>
                    <a:pt x="690" y="2406"/>
                  </a:cubicBezTo>
                  <a:cubicBezTo>
                    <a:pt x="769" y="1810"/>
                    <a:pt x="565" y="1340"/>
                    <a:pt x="440" y="776"/>
                  </a:cubicBezTo>
                  <a:cubicBezTo>
                    <a:pt x="393" y="572"/>
                    <a:pt x="408" y="415"/>
                    <a:pt x="471" y="227"/>
                  </a:cubicBezTo>
                  <a:cubicBezTo>
                    <a:pt x="549" y="353"/>
                    <a:pt x="596" y="494"/>
                    <a:pt x="596" y="650"/>
                  </a:cubicBezTo>
                  <a:cubicBezTo>
                    <a:pt x="596" y="729"/>
                    <a:pt x="596" y="791"/>
                    <a:pt x="596" y="870"/>
                  </a:cubicBezTo>
                  <a:cubicBezTo>
                    <a:pt x="581" y="1058"/>
                    <a:pt x="534" y="1230"/>
                    <a:pt x="706" y="1356"/>
                  </a:cubicBezTo>
                  <a:cubicBezTo>
                    <a:pt x="714" y="1364"/>
                    <a:pt x="730" y="1367"/>
                    <a:pt x="745" y="1367"/>
                  </a:cubicBezTo>
                  <a:cubicBezTo>
                    <a:pt x="761" y="1367"/>
                    <a:pt x="777" y="1364"/>
                    <a:pt x="784" y="1356"/>
                  </a:cubicBezTo>
                  <a:cubicBezTo>
                    <a:pt x="1159" y="1101"/>
                    <a:pt x="932" y="1"/>
                    <a:pt x="41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51"/>
            <p:cNvSpPr/>
            <p:nvPr/>
          </p:nvSpPr>
          <p:spPr>
            <a:xfrm flipH="1">
              <a:off x="5665760" y="1413030"/>
              <a:ext cx="15391" cy="28420"/>
            </a:xfrm>
            <a:custGeom>
              <a:avLst/>
              <a:gdLst/>
              <a:ahLst/>
              <a:cxnLst/>
              <a:rect l="l" t="t" r="r" b="b"/>
              <a:pathLst>
                <a:path w="391" h="722" extrusionOk="0">
                  <a:moveTo>
                    <a:pt x="249" y="1"/>
                  </a:moveTo>
                  <a:cubicBezTo>
                    <a:pt x="222" y="1"/>
                    <a:pt x="194" y="16"/>
                    <a:pt x="186" y="48"/>
                  </a:cubicBezTo>
                  <a:cubicBezTo>
                    <a:pt x="155" y="204"/>
                    <a:pt x="124" y="377"/>
                    <a:pt x="61" y="518"/>
                  </a:cubicBezTo>
                  <a:cubicBezTo>
                    <a:pt x="0" y="629"/>
                    <a:pt x="97" y="721"/>
                    <a:pt x="190" y="721"/>
                  </a:cubicBezTo>
                  <a:cubicBezTo>
                    <a:pt x="240" y="721"/>
                    <a:pt x="290" y="694"/>
                    <a:pt x="312" y="628"/>
                  </a:cubicBezTo>
                  <a:cubicBezTo>
                    <a:pt x="390" y="424"/>
                    <a:pt x="343" y="251"/>
                    <a:pt x="312" y="48"/>
                  </a:cubicBezTo>
                  <a:cubicBezTo>
                    <a:pt x="304" y="16"/>
                    <a:pt x="277" y="1"/>
                    <a:pt x="24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51"/>
            <p:cNvSpPr/>
            <p:nvPr/>
          </p:nvSpPr>
          <p:spPr>
            <a:xfrm flipH="1">
              <a:off x="7361575" y="2914079"/>
              <a:ext cx="129227" cy="50974"/>
            </a:xfrm>
            <a:custGeom>
              <a:avLst/>
              <a:gdLst/>
              <a:ahLst/>
              <a:cxnLst/>
              <a:rect l="l" t="t" r="r" b="b"/>
              <a:pathLst>
                <a:path w="3283" h="1295" extrusionOk="0">
                  <a:moveTo>
                    <a:pt x="933" y="0"/>
                  </a:moveTo>
                  <a:cubicBezTo>
                    <a:pt x="649" y="0"/>
                    <a:pt x="380" y="126"/>
                    <a:pt x="156" y="394"/>
                  </a:cubicBezTo>
                  <a:cubicBezTo>
                    <a:pt x="1" y="574"/>
                    <a:pt x="156" y="817"/>
                    <a:pt x="329" y="817"/>
                  </a:cubicBezTo>
                  <a:cubicBezTo>
                    <a:pt x="382" y="817"/>
                    <a:pt x="437" y="794"/>
                    <a:pt x="485" y="739"/>
                  </a:cubicBezTo>
                  <a:cubicBezTo>
                    <a:pt x="606" y="603"/>
                    <a:pt x="737" y="549"/>
                    <a:pt x="873" y="549"/>
                  </a:cubicBezTo>
                  <a:cubicBezTo>
                    <a:pt x="1272" y="549"/>
                    <a:pt x="1714" y="1003"/>
                    <a:pt x="2053" y="1178"/>
                  </a:cubicBezTo>
                  <a:cubicBezTo>
                    <a:pt x="2225" y="1257"/>
                    <a:pt x="2378" y="1294"/>
                    <a:pt x="2514" y="1294"/>
                  </a:cubicBezTo>
                  <a:cubicBezTo>
                    <a:pt x="2863" y="1294"/>
                    <a:pt x="3102" y="1051"/>
                    <a:pt x="3260" y="645"/>
                  </a:cubicBezTo>
                  <a:cubicBezTo>
                    <a:pt x="3282" y="589"/>
                    <a:pt x="3225" y="541"/>
                    <a:pt x="3167" y="541"/>
                  </a:cubicBezTo>
                  <a:cubicBezTo>
                    <a:pt x="3144" y="541"/>
                    <a:pt x="3121" y="549"/>
                    <a:pt x="3103" y="566"/>
                  </a:cubicBezTo>
                  <a:cubicBezTo>
                    <a:pt x="2949" y="720"/>
                    <a:pt x="2796" y="780"/>
                    <a:pt x="2646" y="780"/>
                  </a:cubicBezTo>
                  <a:cubicBezTo>
                    <a:pt x="2275" y="780"/>
                    <a:pt x="1917" y="418"/>
                    <a:pt x="1583" y="206"/>
                  </a:cubicBezTo>
                  <a:cubicBezTo>
                    <a:pt x="1367" y="71"/>
                    <a:pt x="1146" y="0"/>
                    <a:pt x="9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51"/>
            <p:cNvSpPr/>
            <p:nvPr/>
          </p:nvSpPr>
          <p:spPr>
            <a:xfrm flipH="1">
              <a:off x="7459942" y="2953993"/>
              <a:ext cx="29679" cy="37945"/>
            </a:xfrm>
            <a:custGeom>
              <a:avLst/>
              <a:gdLst/>
              <a:ahLst/>
              <a:cxnLst/>
              <a:rect l="l" t="t" r="r" b="b"/>
              <a:pathLst>
                <a:path w="754" h="964" extrusionOk="0">
                  <a:moveTo>
                    <a:pt x="153" y="0"/>
                  </a:moveTo>
                  <a:cubicBezTo>
                    <a:pt x="147" y="0"/>
                    <a:pt x="137" y="7"/>
                    <a:pt x="126" y="7"/>
                  </a:cubicBezTo>
                  <a:cubicBezTo>
                    <a:pt x="64" y="101"/>
                    <a:pt x="1" y="148"/>
                    <a:pt x="1" y="273"/>
                  </a:cubicBezTo>
                  <a:cubicBezTo>
                    <a:pt x="17" y="367"/>
                    <a:pt x="64" y="477"/>
                    <a:pt x="111" y="556"/>
                  </a:cubicBezTo>
                  <a:cubicBezTo>
                    <a:pt x="220" y="744"/>
                    <a:pt x="377" y="932"/>
                    <a:pt x="596" y="963"/>
                  </a:cubicBezTo>
                  <a:cubicBezTo>
                    <a:pt x="691" y="963"/>
                    <a:pt x="753" y="853"/>
                    <a:pt x="738" y="775"/>
                  </a:cubicBezTo>
                  <a:cubicBezTo>
                    <a:pt x="691" y="618"/>
                    <a:pt x="565" y="540"/>
                    <a:pt x="440" y="415"/>
                  </a:cubicBezTo>
                  <a:cubicBezTo>
                    <a:pt x="393" y="367"/>
                    <a:pt x="346" y="305"/>
                    <a:pt x="314" y="226"/>
                  </a:cubicBezTo>
                  <a:cubicBezTo>
                    <a:pt x="283" y="132"/>
                    <a:pt x="205" y="101"/>
                    <a:pt x="158" y="7"/>
                  </a:cubicBezTo>
                  <a:cubicBezTo>
                    <a:pt x="158" y="2"/>
                    <a:pt x="156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51"/>
            <p:cNvSpPr/>
            <p:nvPr/>
          </p:nvSpPr>
          <p:spPr>
            <a:xfrm flipH="1">
              <a:off x="7450062" y="2997646"/>
              <a:ext cx="6259" cy="5393"/>
            </a:xfrm>
            <a:custGeom>
              <a:avLst/>
              <a:gdLst/>
              <a:ahLst/>
              <a:cxnLst/>
              <a:rect l="l" t="t" r="r" b="b"/>
              <a:pathLst>
                <a:path w="159" h="137" extrusionOk="0">
                  <a:moveTo>
                    <a:pt x="43" y="1"/>
                  </a:moveTo>
                  <a:cubicBezTo>
                    <a:pt x="19" y="1"/>
                    <a:pt x="0" y="17"/>
                    <a:pt x="17" y="42"/>
                  </a:cubicBezTo>
                  <a:cubicBezTo>
                    <a:pt x="33" y="105"/>
                    <a:pt x="64" y="136"/>
                    <a:pt x="127" y="136"/>
                  </a:cubicBezTo>
                  <a:cubicBezTo>
                    <a:pt x="158" y="136"/>
                    <a:pt x="158" y="89"/>
                    <a:pt x="127" y="89"/>
                  </a:cubicBezTo>
                  <a:cubicBezTo>
                    <a:pt x="111" y="74"/>
                    <a:pt x="111" y="58"/>
                    <a:pt x="95" y="42"/>
                  </a:cubicBezTo>
                  <a:cubicBezTo>
                    <a:pt x="88" y="13"/>
                    <a:pt x="64" y="1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51"/>
            <p:cNvSpPr/>
            <p:nvPr/>
          </p:nvSpPr>
          <p:spPr>
            <a:xfrm flipH="1">
              <a:off x="7442072" y="2997134"/>
              <a:ext cx="38497" cy="126236"/>
            </a:xfrm>
            <a:custGeom>
              <a:avLst/>
              <a:gdLst/>
              <a:ahLst/>
              <a:cxnLst/>
              <a:rect l="l" t="t" r="r" b="b"/>
              <a:pathLst>
                <a:path w="978" h="3207" extrusionOk="0">
                  <a:moveTo>
                    <a:pt x="667" y="1"/>
                  </a:moveTo>
                  <a:cubicBezTo>
                    <a:pt x="637" y="1"/>
                    <a:pt x="607" y="25"/>
                    <a:pt x="617" y="55"/>
                  </a:cubicBezTo>
                  <a:cubicBezTo>
                    <a:pt x="884" y="682"/>
                    <a:pt x="210" y="1513"/>
                    <a:pt x="84" y="2140"/>
                  </a:cubicBezTo>
                  <a:cubicBezTo>
                    <a:pt x="0" y="2517"/>
                    <a:pt x="216" y="3207"/>
                    <a:pt x="664" y="3207"/>
                  </a:cubicBezTo>
                  <a:cubicBezTo>
                    <a:pt x="718" y="3207"/>
                    <a:pt x="776" y="3196"/>
                    <a:pt x="837" y="3174"/>
                  </a:cubicBezTo>
                  <a:cubicBezTo>
                    <a:pt x="884" y="3159"/>
                    <a:pt x="915" y="3112"/>
                    <a:pt x="915" y="3049"/>
                  </a:cubicBezTo>
                  <a:cubicBezTo>
                    <a:pt x="837" y="2783"/>
                    <a:pt x="539" y="2704"/>
                    <a:pt x="508" y="2406"/>
                  </a:cubicBezTo>
                  <a:cubicBezTo>
                    <a:pt x="461" y="2093"/>
                    <a:pt x="633" y="1732"/>
                    <a:pt x="743" y="1450"/>
                  </a:cubicBezTo>
                  <a:cubicBezTo>
                    <a:pt x="931" y="964"/>
                    <a:pt x="978" y="494"/>
                    <a:pt x="711" y="24"/>
                  </a:cubicBezTo>
                  <a:cubicBezTo>
                    <a:pt x="700" y="7"/>
                    <a:pt x="684" y="1"/>
                    <a:pt x="66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51"/>
            <p:cNvSpPr/>
            <p:nvPr/>
          </p:nvSpPr>
          <p:spPr>
            <a:xfrm flipH="1">
              <a:off x="7284110" y="3042676"/>
              <a:ext cx="138241" cy="76363"/>
            </a:xfrm>
            <a:custGeom>
              <a:avLst/>
              <a:gdLst/>
              <a:ahLst/>
              <a:cxnLst/>
              <a:rect l="l" t="t" r="r" b="b"/>
              <a:pathLst>
                <a:path w="3512" h="1940" extrusionOk="0">
                  <a:moveTo>
                    <a:pt x="1937" y="1"/>
                  </a:moveTo>
                  <a:cubicBezTo>
                    <a:pt x="1870" y="1"/>
                    <a:pt x="1804" y="9"/>
                    <a:pt x="1740" y="27"/>
                  </a:cubicBezTo>
                  <a:cubicBezTo>
                    <a:pt x="784" y="278"/>
                    <a:pt x="471" y="1155"/>
                    <a:pt x="0" y="1923"/>
                  </a:cubicBezTo>
                  <a:cubicBezTo>
                    <a:pt x="0" y="1923"/>
                    <a:pt x="0" y="1939"/>
                    <a:pt x="16" y="1939"/>
                  </a:cubicBezTo>
                  <a:cubicBezTo>
                    <a:pt x="894" y="1881"/>
                    <a:pt x="993" y="443"/>
                    <a:pt x="1818" y="443"/>
                  </a:cubicBezTo>
                  <a:cubicBezTo>
                    <a:pt x="1877" y="443"/>
                    <a:pt x="1940" y="450"/>
                    <a:pt x="2007" y="466"/>
                  </a:cubicBezTo>
                  <a:cubicBezTo>
                    <a:pt x="2338" y="549"/>
                    <a:pt x="2760" y="1017"/>
                    <a:pt x="3142" y="1017"/>
                  </a:cubicBezTo>
                  <a:cubicBezTo>
                    <a:pt x="3266" y="1017"/>
                    <a:pt x="3385" y="968"/>
                    <a:pt x="3496" y="842"/>
                  </a:cubicBezTo>
                  <a:cubicBezTo>
                    <a:pt x="3511" y="810"/>
                    <a:pt x="3511" y="779"/>
                    <a:pt x="3480" y="748"/>
                  </a:cubicBezTo>
                  <a:cubicBezTo>
                    <a:pt x="3077" y="498"/>
                    <a:pt x="2464" y="1"/>
                    <a:pt x="1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51"/>
            <p:cNvSpPr/>
            <p:nvPr/>
          </p:nvSpPr>
          <p:spPr>
            <a:xfrm flipH="1">
              <a:off x="7260256" y="2988986"/>
              <a:ext cx="60303" cy="79001"/>
            </a:xfrm>
            <a:custGeom>
              <a:avLst/>
              <a:gdLst/>
              <a:ahLst/>
              <a:cxnLst/>
              <a:rect l="l" t="t" r="r" b="b"/>
              <a:pathLst>
                <a:path w="1532" h="2007" extrusionOk="0">
                  <a:moveTo>
                    <a:pt x="347" y="1"/>
                  </a:moveTo>
                  <a:cubicBezTo>
                    <a:pt x="240" y="1"/>
                    <a:pt x="138" y="28"/>
                    <a:pt x="48" y="90"/>
                  </a:cubicBezTo>
                  <a:cubicBezTo>
                    <a:pt x="16" y="105"/>
                    <a:pt x="1" y="184"/>
                    <a:pt x="48" y="200"/>
                  </a:cubicBezTo>
                  <a:cubicBezTo>
                    <a:pt x="204" y="262"/>
                    <a:pt x="361" y="247"/>
                    <a:pt x="534" y="309"/>
                  </a:cubicBezTo>
                  <a:cubicBezTo>
                    <a:pt x="769" y="372"/>
                    <a:pt x="925" y="576"/>
                    <a:pt x="1019" y="779"/>
                  </a:cubicBezTo>
                  <a:cubicBezTo>
                    <a:pt x="1114" y="983"/>
                    <a:pt x="1161" y="1187"/>
                    <a:pt x="1098" y="1406"/>
                  </a:cubicBezTo>
                  <a:cubicBezTo>
                    <a:pt x="1051" y="1610"/>
                    <a:pt x="878" y="1720"/>
                    <a:pt x="847" y="1924"/>
                  </a:cubicBezTo>
                  <a:cubicBezTo>
                    <a:pt x="847" y="1955"/>
                    <a:pt x="847" y="1986"/>
                    <a:pt x="894" y="2002"/>
                  </a:cubicBezTo>
                  <a:cubicBezTo>
                    <a:pt x="918" y="2005"/>
                    <a:pt x="941" y="2007"/>
                    <a:pt x="963" y="2007"/>
                  </a:cubicBezTo>
                  <a:cubicBezTo>
                    <a:pt x="1493" y="2007"/>
                    <a:pt x="1531" y="1140"/>
                    <a:pt x="1396" y="779"/>
                  </a:cubicBezTo>
                  <a:cubicBezTo>
                    <a:pt x="1283" y="440"/>
                    <a:pt x="77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51"/>
            <p:cNvSpPr/>
            <p:nvPr/>
          </p:nvSpPr>
          <p:spPr>
            <a:xfrm flipH="1">
              <a:off x="7317174" y="2938563"/>
              <a:ext cx="28065" cy="57076"/>
            </a:xfrm>
            <a:custGeom>
              <a:avLst/>
              <a:gdLst/>
              <a:ahLst/>
              <a:cxnLst/>
              <a:rect l="l" t="t" r="r" b="b"/>
              <a:pathLst>
                <a:path w="713" h="1450" extrusionOk="0">
                  <a:moveTo>
                    <a:pt x="546" y="1"/>
                  </a:moveTo>
                  <a:cubicBezTo>
                    <a:pt x="520" y="1"/>
                    <a:pt x="494" y="7"/>
                    <a:pt x="471" y="23"/>
                  </a:cubicBezTo>
                  <a:cubicBezTo>
                    <a:pt x="1" y="352"/>
                    <a:pt x="220" y="1042"/>
                    <a:pt x="518" y="1418"/>
                  </a:cubicBezTo>
                  <a:cubicBezTo>
                    <a:pt x="536" y="1440"/>
                    <a:pt x="560" y="1450"/>
                    <a:pt x="585" y="1450"/>
                  </a:cubicBezTo>
                  <a:cubicBezTo>
                    <a:pt x="647" y="1450"/>
                    <a:pt x="713" y="1391"/>
                    <a:pt x="690" y="1324"/>
                  </a:cubicBezTo>
                  <a:cubicBezTo>
                    <a:pt x="612" y="1136"/>
                    <a:pt x="581" y="916"/>
                    <a:pt x="581" y="712"/>
                  </a:cubicBezTo>
                  <a:cubicBezTo>
                    <a:pt x="581" y="524"/>
                    <a:pt x="675" y="336"/>
                    <a:pt x="690" y="148"/>
                  </a:cubicBezTo>
                  <a:cubicBezTo>
                    <a:pt x="702" y="65"/>
                    <a:pt x="625" y="1"/>
                    <a:pt x="54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51"/>
            <p:cNvSpPr/>
            <p:nvPr/>
          </p:nvSpPr>
          <p:spPr>
            <a:xfrm flipH="1">
              <a:off x="7330991" y="2913922"/>
              <a:ext cx="19170" cy="7085"/>
            </a:xfrm>
            <a:custGeom>
              <a:avLst/>
              <a:gdLst/>
              <a:ahLst/>
              <a:cxnLst/>
              <a:rect l="l" t="t" r="r" b="b"/>
              <a:pathLst>
                <a:path w="487" h="180" extrusionOk="0">
                  <a:moveTo>
                    <a:pt x="170" y="1"/>
                  </a:moveTo>
                  <a:cubicBezTo>
                    <a:pt x="113" y="1"/>
                    <a:pt x="60" y="19"/>
                    <a:pt x="16" y="69"/>
                  </a:cubicBezTo>
                  <a:cubicBezTo>
                    <a:pt x="0" y="100"/>
                    <a:pt x="0" y="132"/>
                    <a:pt x="16" y="147"/>
                  </a:cubicBezTo>
                  <a:cubicBezTo>
                    <a:pt x="72" y="172"/>
                    <a:pt x="131" y="180"/>
                    <a:pt x="191" y="180"/>
                  </a:cubicBezTo>
                  <a:cubicBezTo>
                    <a:pt x="280" y="180"/>
                    <a:pt x="370" y="163"/>
                    <a:pt x="455" y="163"/>
                  </a:cubicBezTo>
                  <a:cubicBezTo>
                    <a:pt x="486" y="163"/>
                    <a:pt x="486" y="132"/>
                    <a:pt x="470" y="116"/>
                  </a:cubicBezTo>
                  <a:cubicBezTo>
                    <a:pt x="389" y="65"/>
                    <a:pt x="27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51"/>
            <p:cNvSpPr/>
            <p:nvPr/>
          </p:nvSpPr>
          <p:spPr>
            <a:xfrm flipH="1">
              <a:off x="7347051" y="2803825"/>
              <a:ext cx="62704" cy="78646"/>
            </a:xfrm>
            <a:custGeom>
              <a:avLst/>
              <a:gdLst/>
              <a:ahLst/>
              <a:cxnLst/>
              <a:rect l="l" t="t" r="r" b="b"/>
              <a:pathLst>
                <a:path w="1593" h="1998" extrusionOk="0">
                  <a:moveTo>
                    <a:pt x="568" y="467"/>
                  </a:moveTo>
                  <a:cubicBezTo>
                    <a:pt x="689" y="467"/>
                    <a:pt x="795" y="736"/>
                    <a:pt x="840" y="813"/>
                  </a:cubicBezTo>
                  <a:cubicBezTo>
                    <a:pt x="917" y="951"/>
                    <a:pt x="994" y="1115"/>
                    <a:pt x="1052" y="1286"/>
                  </a:cubicBezTo>
                  <a:lnTo>
                    <a:pt x="1052" y="1286"/>
                  </a:lnTo>
                  <a:cubicBezTo>
                    <a:pt x="882" y="1086"/>
                    <a:pt x="663" y="906"/>
                    <a:pt x="527" y="703"/>
                  </a:cubicBezTo>
                  <a:cubicBezTo>
                    <a:pt x="464" y="593"/>
                    <a:pt x="370" y="468"/>
                    <a:pt x="558" y="468"/>
                  </a:cubicBezTo>
                  <a:cubicBezTo>
                    <a:pt x="562" y="467"/>
                    <a:pt x="565" y="467"/>
                    <a:pt x="568" y="467"/>
                  </a:cubicBezTo>
                  <a:close/>
                  <a:moveTo>
                    <a:pt x="549" y="1"/>
                  </a:moveTo>
                  <a:cubicBezTo>
                    <a:pt x="258" y="1"/>
                    <a:pt x="0" y="283"/>
                    <a:pt x="57" y="577"/>
                  </a:cubicBezTo>
                  <a:cubicBezTo>
                    <a:pt x="135" y="969"/>
                    <a:pt x="495" y="1314"/>
                    <a:pt x="762" y="1581"/>
                  </a:cubicBezTo>
                  <a:cubicBezTo>
                    <a:pt x="808" y="1636"/>
                    <a:pt x="1015" y="1803"/>
                    <a:pt x="1156" y="1851"/>
                  </a:cubicBezTo>
                  <a:lnTo>
                    <a:pt x="1156" y="1851"/>
                  </a:lnTo>
                  <a:cubicBezTo>
                    <a:pt x="1171" y="1950"/>
                    <a:pt x="1246" y="1998"/>
                    <a:pt x="1324" y="1998"/>
                  </a:cubicBezTo>
                  <a:cubicBezTo>
                    <a:pt x="1413" y="1998"/>
                    <a:pt x="1506" y="1935"/>
                    <a:pt x="1514" y="1816"/>
                  </a:cubicBezTo>
                  <a:cubicBezTo>
                    <a:pt x="1593" y="1251"/>
                    <a:pt x="1295" y="170"/>
                    <a:pt x="652" y="13"/>
                  </a:cubicBezTo>
                  <a:cubicBezTo>
                    <a:pt x="618" y="5"/>
                    <a:pt x="583" y="1"/>
                    <a:pt x="54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51"/>
            <p:cNvSpPr/>
            <p:nvPr/>
          </p:nvSpPr>
          <p:spPr>
            <a:xfrm flipH="1">
              <a:off x="7496352" y="3034095"/>
              <a:ext cx="51880" cy="38182"/>
            </a:xfrm>
            <a:custGeom>
              <a:avLst/>
              <a:gdLst/>
              <a:ahLst/>
              <a:cxnLst/>
              <a:rect l="l" t="t" r="r" b="b"/>
              <a:pathLst>
                <a:path w="1318" h="970" extrusionOk="0">
                  <a:moveTo>
                    <a:pt x="966" y="454"/>
                  </a:moveTo>
                  <a:lnTo>
                    <a:pt x="966" y="454"/>
                  </a:lnTo>
                  <a:cubicBezTo>
                    <a:pt x="935" y="486"/>
                    <a:pt x="902" y="516"/>
                    <a:pt x="863" y="543"/>
                  </a:cubicBezTo>
                  <a:cubicBezTo>
                    <a:pt x="815" y="571"/>
                    <a:pt x="765" y="588"/>
                    <a:pt x="715" y="595"/>
                  </a:cubicBezTo>
                  <a:lnTo>
                    <a:pt x="715" y="595"/>
                  </a:lnTo>
                  <a:cubicBezTo>
                    <a:pt x="798" y="544"/>
                    <a:pt x="885" y="500"/>
                    <a:pt x="966" y="454"/>
                  </a:cubicBezTo>
                  <a:close/>
                  <a:moveTo>
                    <a:pt x="879" y="1"/>
                  </a:moveTo>
                  <a:cubicBezTo>
                    <a:pt x="844" y="1"/>
                    <a:pt x="807" y="8"/>
                    <a:pt x="769" y="25"/>
                  </a:cubicBezTo>
                  <a:cubicBezTo>
                    <a:pt x="455" y="166"/>
                    <a:pt x="79" y="276"/>
                    <a:pt x="16" y="652"/>
                  </a:cubicBezTo>
                  <a:cubicBezTo>
                    <a:pt x="1" y="778"/>
                    <a:pt x="48" y="919"/>
                    <a:pt x="189" y="950"/>
                  </a:cubicBezTo>
                  <a:cubicBezTo>
                    <a:pt x="250" y="964"/>
                    <a:pt x="305" y="970"/>
                    <a:pt x="357" y="970"/>
                  </a:cubicBezTo>
                  <a:cubicBezTo>
                    <a:pt x="543" y="970"/>
                    <a:pt x="679" y="888"/>
                    <a:pt x="863" y="778"/>
                  </a:cubicBezTo>
                  <a:cubicBezTo>
                    <a:pt x="1051" y="668"/>
                    <a:pt x="1286" y="417"/>
                    <a:pt x="1317" y="213"/>
                  </a:cubicBezTo>
                  <a:cubicBezTo>
                    <a:pt x="1317" y="180"/>
                    <a:pt x="1294" y="147"/>
                    <a:pt x="1264" y="147"/>
                  </a:cubicBezTo>
                  <a:cubicBezTo>
                    <a:pt x="1251" y="147"/>
                    <a:pt x="1237" y="153"/>
                    <a:pt x="1223" y="166"/>
                  </a:cubicBezTo>
                  <a:cubicBezTo>
                    <a:pt x="1190" y="196"/>
                    <a:pt x="1160" y="228"/>
                    <a:pt x="1131" y="263"/>
                  </a:cubicBezTo>
                  <a:lnTo>
                    <a:pt x="1131" y="263"/>
                  </a:lnTo>
                  <a:cubicBezTo>
                    <a:pt x="1141" y="136"/>
                    <a:pt x="1028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51"/>
            <p:cNvSpPr/>
            <p:nvPr/>
          </p:nvSpPr>
          <p:spPr>
            <a:xfrm flipH="1">
              <a:off x="7477537" y="3427484"/>
              <a:ext cx="185948" cy="89314"/>
            </a:xfrm>
            <a:custGeom>
              <a:avLst/>
              <a:gdLst/>
              <a:ahLst/>
              <a:cxnLst/>
              <a:rect l="l" t="t" r="r" b="b"/>
              <a:pathLst>
                <a:path w="4724" h="2269" extrusionOk="0">
                  <a:moveTo>
                    <a:pt x="3278" y="0"/>
                  </a:moveTo>
                  <a:cubicBezTo>
                    <a:pt x="2093" y="0"/>
                    <a:pt x="729" y="1189"/>
                    <a:pt x="107" y="2007"/>
                  </a:cubicBezTo>
                  <a:cubicBezTo>
                    <a:pt x="0" y="2138"/>
                    <a:pt x="138" y="2269"/>
                    <a:pt x="272" y="2269"/>
                  </a:cubicBezTo>
                  <a:cubicBezTo>
                    <a:pt x="314" y="2269"/>
                    <a:pt x="356" y="2256"/>
                    <a:pt x="390" y="2226"/>
                  </a:cubicBezTo>
                  <a:cubicBezTo>
                    <a:pt x="922" y="1803"/>
                    <a:pt x="1455" y="1348"/>
                    <a:pt x="2035" y="988"/>
                  </a:cubicBezTo>
                  <a:cubicBezTo>
                    <a:pt x="2376" y="782"/>
                    <a:pt x="2677" y="709"/>
                    <a:pt x="2968" y="709"/>
                  </a:cubicBezTo>
                  <a:cubicBezTo>
                    <a:pt x="3454" y="709"/>
                    <a:pt x="3912" y="913"/>
                    <a:pt x="4481" y="1050"/>
                  </a:cubicBezTo>
                  <a:cubicBezTo>
                    <a:pt x="4493" y="1053"/>
                    <a:pt x="4505" y="1055"/>
                    <a:pt x="4516" y="1055"/>
                  </a:cubicBezTo>
                  <a:cubicBezTo>
                    <a:pt x="4628" y="1055"/>
                    <a:pt x="4724" y="929"/>
                    <a:pt x="4653" y="815"/>
                  </a:cubicBezTo>
                  <a:cubicBezTo>
                    <a:pt x="4281" y="228"/>
                    <a:pt x="3796" y="0"/>
                    <a:pt x="327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51"/>
            <p:cNvSpPr/>
            <p:nvPr/>
          </p:nvSpPr>
          <p:spPr>
            <a:xfrm flipH="1">
              <a:off x="7464902" y="3491015"/>
              <a:ext cx="11140" cy="8699"/>
            </a:xfrm>
            <a:custGeom>
              <a:avLst/>
              <a:gdLst/>
              <a:ahLst/>
              <a:cxnLst/>
              <a:rect l="l" t="t" r="r" b="b"/>
              <a:pathLst>
                <a:path w="283" h="221" extrusionOk="0">
                  <a:moveTo>
                    <a:pt x="142" y="1"/>
                  </a:moveTo>
                  <a:cubicBezTo>
                    <a:pt x="1" y="1"/>
                    <a:pt x="1" y="220"/>
                    <a:pt x="142" y="220"/>
                  </a:cubicBezTo>
                  <a:cubicBezTo>
                    <a:pt x="283" y="220"/>
                    <a:pt x="28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51"/>
            <p:cNvSpPr/>
            <p:nvPr/>
          </p:nvSpPr>
          <p:spPr>
            <a:xfrm flipH="1">
              <a:off x="7462422" y="3493849"/>
              <a:ext cx="137021" cy="135997"/>
            </a:xfrm>
            <a:custGeom>
              <a:avLst/>
              <a:gdLst/>
              <a:ahLst/>
              <a:cxnLst/>
              <a:rect l="l" t="t" r="r" b="b"/>
              <a:pathLst>
                <a:path w="3481" h="3455" extrusionOk="0">
                  <a:moveTo>
                    <a:pt x="3270" y="1"/>
                  </a:moveTo>
                  <a:cubicBezTo>
                    <a:pt x="3252" y="1"/>
                    <a:pt x="3237" y="12"/>
                    <a:pt x="3245" y="38"/>
                  </a:cubicBezTo>
                  <a:cubicBezTo>
                    <a:pt x="3292" y="571"/>
                    <a:pt x="2587" y="744"/>
                    <a:pt x="2195" y="838"/>
                  </a:cubicBezTo>
                  <a:cubicBezTo>
                    <a:pt x="1741" y="947"/>
                    <a:pt x="1317" y="1042"/>
                    <a:pt x="910" y="1292"/>
                  </a:cubicBezTo>
                  <a:cubicBezTo>
                    <a:pt x="95" y="1778"/>
                    <a:pt x="1" y="3189"/>
                    <a:pt x="1067" y="3440"/>
                  </a:cubicBezTo>
                  <a:cubicBezTo>
                    <a:pt x="1096" y="3450"/>
                    <a:pt x="1128" y="3455"/>
                    <a:pt x="1159" y="3455"/>
                  </a:cubicBezTo>
                  <a:cubicBezTo>
                    <a:pt x="1226" y="3455"/>
                    <a:pt x="1290" y="3431"/>
                    <a:pt x="1333" y="3377"/>
                  </a:cubicBezTo>
                  <a:lnTo>
                    <a:pt x="1412" y="3299"/>
                  </a:lnTo>
                  <a:cubicBezTo>
                    <a:pt x="1474" y="3220"/>
                    <a:pt x="1459" y="3142"/>
                    <a:pt x="1412" y="3064"/>
                  </a:cubicBezTo>
                  <a:cubicBezTo>
                    <a:pt x="1270" y="2891"/>
                    <a:pt x="1067" y="2875"/>
                    <a:pt x="926" y="2703"/>
                  </a:cubicBezTo>
                  <a:cubicBezTo>
                    <a:pt x="628" y="2311"/>
                    <a:pt x="1004" y="1888"/>
                    <a:pt x="1317" y="1684"/>
                  </a:cubicBezTo>
                  <a:cubicBezTo>
                    <a:pt x="1647" y="1480"/>
                    <a:pt x="2086" y="1402"/>
                    <a:pt x="2446" y="1277"/>
                  </a:cubicBezTo>
                  <a:cubicBezTo>
                    <a:pt x="3136" y="1057"/>
                    <a:pt x="3481" y="759"/>
                    <a:pt x="3308" y="23"/>
                  </a:cubicBezTo>
                  <a:cubicBezTo>
                    <a:pt x="3301" y="9"/>
                    <a:pt x="3285" y="1"/>
                    <a:pt x="32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51"/>
            <p:cNvSpPr/>
            <p:nvPr/>
          </p:nvSpPr>
          <p:spPr>
            <a:xfrm flipH="1">
              <a:off x="7508083" y="3619967"/>
              <a:ext cx="16690" cy="12990"/>
            </a:xfrm>
            <a:custGeom>
              <a:avLst/>
              <a:gdLst/>
              <a:ahLst/>
              <a:cxnLst/>
              <a:rect l="l" t="t" r="r" b="b"/>
              <a:pathLst>
                <a:path w="424" h="330" extrusionOk="0">
                  <a:moveTo>
                    <a:pt x="220" y="1"/>
                  </a:moveTo>
                  <a:cubicBezTo>
                    <a:pt x="0" y="1"/>
                    <a:pt x="0" y="330"/>
                    <a:pt x="220" y="330"/>
                  </a:cubicBezTo>
                  <a:cubicBezTo>
                    <a:pt x="424" y="330"/>
                    <a:pt x="424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51"/>
            <p:cNvSpPr/>
            <p:nvPr/>
          </p:nvSpPr>
          <p:spPr>
            <a:xfrm flipH="1">
              <a:off x="7435892" y="3619809"/>
              <a:ext cx="138713" cy="104704"/>
            </a:xfrm>
            <a:custGeom>
              <a:avLst/>
              <a:gdLst/>
              <a:ahLst/>
              <a:cxnLst/>
              <a:rect l="l" t="t" r="r" b="b"/>
              <a:pathLst>
                <a:path w="3524" h="2660" extrusionOk="0">
                  <a:moveTo>
                    <a:pt x="1999" y="1"/>
                  </a:moveTo>
                  <a:cubicBezTo>
                    <a:pt x="1824" y="1"/>
                    <a:pt x="1638" y="48"/>
                    <a:pt x="1486" y="67"/>
                  </a:cubicBezTo>
                  <a:cubicBezTo>
                    <a:pt x="1376" y="83"/>
                    <a:pt x="1360" y="255"/>
                    <a:pt x="1486" y="255"/>
                  </a:cubicBezTo>
                  <a:cubicBezTo>
                    <a:pt x="1768" y="271"/>
                    <a:pt x="2395" y="600"/>
                    <a:pt x="2599" y="804"/>
                  </a:cubicBezTo>
                  <a:cubicBezTo>
                    <a:pt x="2959" y="1149"/>
                    <a:pt x="2818" y="1682"/>
                    <a:pt x="2473" y="1948"/>
                  </a:cubicBezTo>
                  <a:cubicBezTo>
                    <a:pt x="2287" y="2096"/>
                    <a:pt x="2074" y="2149"/>
                    <a:pt x="1849" y="2149"/>
                  </a:cubicBezTo>
                  <a:cubicBezTo>
                    <a:pt x="1359" y="2149"/>
                    <a:pt x="814" y="1893"/>
                    <a:pt x="373" y="1807"/>
                  </a:cubicBezTo>
                  <a:cubicBezTo>
                    <a:pt x="351" y="1803"/>
                    <a:pt x="330" y="1800"/>
                    <a:pt x="311" y="1800"/>
                  </a:cubicBezTo>
                  <a:cubicBezTo>
                    <a:pt x="63" y="1800"/>
                    <a:pt x="1" y="2145"/>
                    <a:pt x="248" y="2262"/>
                  </a:cubicBezTo>
                  <a:cubicBezTo>
                    <a:pt x="725" y="2461"/>
                    <a:pt x="1352" y="2660"/>
                    <a:pt x="1927" y="2660"/>
                  </a:cubicBezTo>
                  <a:cubicBezTo>
                    <a:pt x="2485" y="2660"/>
                    <a:pt x="2995" y="2472"/>
                    <a:pt x="3273" y="1917"/>
                  </a:cubicBezTo>
                  <a:cubicBezTo>
                    <a:pt x="3524" y="1415"/>
                    <a:pt x="3414" y="945"/>
                    <a:pt x="2991" y="585"/>
                  </a:cubicBezTo>
                  <a:cubicBezTo>
                    <a:pt x="2771" y="396"/>
                    <a:pt x="2567" y="224"/>
                    <a:pt x="2317" y="83"/>
                  </a:cubicBezTo>
                  <a:cubicBezTo>
                    <a:pt x="2224" y="21"/>
                    <a:pt x="2114" y="1"/>
                    <a:pt x="19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51"/>
            <p:cNvSpPr/>
            <p:nvPr/>
          </p:nvSpPr>
          <p:spPr>
            <a:xfrm flipH="1">
              <a:off x="7597042" y="3690347"/>
              <a:ext cx="35072" cy="44440"/>
            </a:xfrm>
            <a:custGeom>
              <a:avLst/>
              <a:gdLst/>
              <a:ahLst/>
              <a:cxnLst/>
              <a:rect l="l" t="t" r="r" b="b"/>
              <a:pathLst>
                <a:path w="891" h="1129" extrusionOk="0">
                  <a:moveTo>
                    <a:pt x="723" y="1"/>
                  </a:moveTo>
                  <a:cubicBezTo>
                    <a:pt x="687" y="1"/>
                    <a:pt x="651" y="19"/>
                    <a:pt x="627" y="62"/>
                  </a:cubicBezTo>
                  <a:cubicBezTo>
                    <a:pt x="549" y="203"/>
                    <a:pt x="502" y="376"/>
                    <a:pt x="392" y="501"/>
                  </a:cubicBezTo>
                  <a:cubicBezTo>
                    <a:pt x="282" y="642"/>
                    <a:pt x="47" y="705"/>
                    <a:pt x="16" y="893"/>
                  </a:cubicBezTo>
                  <a:cubicBezTo>
                    <a:pt x="0" y="956"/>
                    <a:pt x="16" y="1050"/>
                    <a:pt x="94" y="1097"/>
                  </a:cubicBezTo>
                  <a:cubicBezTo>
                    <a:pt x="144" y="1119"/>
                    <a:pt x="190" y="1129"/>
                    <a:pt x="233" y="1129"/>
                  </a:cubicBezTo>
                  <a:cubicBezTo>
                    <a:pt x="586" y="1129"/>
                    <a:pt x="735" y="455"/>
                    <a:pt x="847" y="203"/>
                  </a:cubicBezTo>
                  <a:cubicBezTo>
                    <a:pt x="890" y="94"/>
                    <a:pt x="805" y="1"/>
                    <a:pt x="7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51"/>
            <p:cNvSpPr/>
            <p:nvPr/>
          </p:nvSpPr>
          <p:spPr>
            <a:xfrm flipH="1">
              <a:off x="7636404" y="3607371"/>
              <a:ext cx="94431" cy="131589"/>
            </a:xfrm>
            <a:custGeom>
              <a:avLst/>
              <a:gdLst/>
              <a:ahLst/>
              <a:cxnLst/>
              <a:rect l="l" t="t" r="r" b="b"/>
              <a:pathLst>
                <a:path w="2399" h="3343" extrusionOk="0">
                  <a:moveTo>
                    <a:pt x="1777" y="1"/>
                  </a:moveTo>
                  <a:cubicBezTo>
                    <a:pt x="1742" y="1"/>
                    <a:pt x="1710" y="13"/>
                    <a:pt x="1693" y="38"/>
                  </a:cubicBezTo>
                  <a:cubicBezTo>
                    <a:pt x="1474" y="274"/>
                    <a:pt x="1019" y="462"/>
                    <a:pt x="706" y="603"/>
                  </a:cubicBezTo>
                  <a:cubicBezTo>
                    <a:pt x="251" y="806"/>
                    <a:pt x="0" y="1355"/>
                    <a:pt x="110" y="1857"/>
                  </a:cubicBezTo>
                  <a:cubicBezTo>
                    <a:pt x="220" y="2296"/>
                    <a:pt x="533" y="2844"/>
                    <a:pt x="956" y="3079"/>
                  </a:cubicBezTo>
                  <a:cubicBezTo>
                    <a:pt x="1211" y="3235"/>
                    <a:pt x="1600" y="3343"/>
                    <a:pt x="1950" y="3343"/>
                  </a:cubicBezTo>
                  <a:cubicBezTo>
                    <a:pt x="2094" y="3343"/>
                    <a:pt x="2232" y="3324"/>
                    <a:pt x="2351" y="3283"/>
                  </a:cubicBezTo>
                  <a:cubicBezTo>
                    <a:pt x="2398" y="3267"/>
                    <a:pt x="2398" y="3205"/>
                    <a:pt x="2351" y="3205"/>
                  </a:cubicBezTo>
                  <a:cubicBezTo>
                    <a:pt x="1709" y="3205"/>
                    <a:pt x="1144" y="2499"/>
                    <a:pt x="847" y="1951"/>
                  </a:cubicBezTo>
                  <a:cubicBezTo>
                    <a:pt x="659" y="1575"/>
                    <a:pt x="941" y="1214"/>
                    <a:pt x="1066" y="869"/>
                  </a:cubicBezTo>
                  <a:cubicBezTo>
                    <a:pt x="1144" y="650"/>
                    <a:pt x="1662" y="665"/>
                    <a:pt x="1850" y="603"/>
                  </a:cubicBezTo>
                  <a:cubicBezTo>
                    <a:pt x="1928" y="571"/>
                    <a:pt x="2007" y="509"/>
                    <a:pt x="2022" y="430"/>
                  </a:cubicBezTo>
                  <a:cubicBezTo>
                    <a:pt x="2038" y="399"/>
                    <a:pt x="2038" y="368"/>
                    <a:pt x="2038" y="336"/>
                  </a:cubicBezTo>
                  <a:cubicBezTo>
                    <a:pt x="2054" y="227"/>
                    <a:pt x="2038" y="117"/>
                    <a:pt x="1928" y="54"/>
                  </a:cubicBezTo>
                  <a:cubicBezTo>
                    <a:pt x="1912" y="54"/>
                    <a:pt x="1881" y="38"/>
                    <a:pt x="1865" y="23"/>
                  </a:cubicBezTo>
                  <a:cubicBezTo>
                    <a:pt x="1837" y="9"/>
                    <a:pt x="1806" y="1"/>
                    <a:pt x="177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51"/>
            <p:cNvSpPr/>
            <p:nvPr/>
          </p:nvSpPr>
          <p:spPr>
            <a:xfrm flipH="1">
              <a:off x="7674901" y="3554074"/>
              <a:ext cx="25113" cy="41055"/>
            </a:xfrm>
            <a:custGeom>
              <a:avLst/>
              <a:gdLst/>
              <a:ahLst/>
              <a:cxnLst/>
              <a:rect l="l" t="t" r="r" b="b"/>
              <a:pathLst>
                <a:path w="638" h="1043" extrusionOk="0">
                  <a:moveTo>
                    <a:pt x="404" y="1"/>
                  </a:moveTo>
                  <a:cubicBezTo>
                    <a:pt x="370" y="1"/>
                    <a:pt x="334" y="9"/>
                    <a:pt x="299" y="29"/>
                  </a:cubicBezTo>
                  <a:cubicBezTo>
                    <a:pt x="1" y="186"/>
                    <a:pt x="17" y="797"/>
                    <a:pt x="236" y="1001"/>
                  </a:cubicBezTo>
                  <a:cubicBezTo>
                    <a:pt x="270" y="1029"/>
                    <a:pt x="315" y="1043"/>
                    <a:pt x="361" y="1043"/>
                  </a:cubicBezTo>
                  <a:cubicBezTo>
                    <a:pt x="444" y="1043"/>
                    <a:pt x="529" y="997"/>
                    <a:pt x="550" y="907"/>
                  </a:cubicBezTo>
                  <a:cubicBezTo>
                    <a:pt x="565" y="797"/>
                    <a:pt x="550" y="703"/>
                    <a:pt x="534" y="593"/>
                  </a:cubicBezTo>
                  <a:cubicBezTo>
                    <a:pt x="534" y="468"/>
                    <a:pt x="597" y="405"/>
                    <a:pt x="612" y="280"/>
                  </a:cubicBezTo>
                  <a:cubicBezTo>
                    <a:pt x="637" y="130"/>
                    <a:pt x="534" y="1"/>
                    <a:pt x="4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51"/>
            <p:cNvSpPr/>
            <p:nvPr/>
          </p:nvSpPr>
          <p:spPr>
            <a:xfrm flipH="1">
              <a:off x="7085959" y="3610638"/>
              <a:ext cx="114269" cy="125133"/>
            </a:xfrm>
            <a:custGeom>
              <a:avLst/>
              <a:gdLst/>
              <a:ahLst/>
              <a:cxnLst/>
              <a:rect l="l" t="t" r="r" b="b"/>
              <a:pathLst>
                <a:path w="2903" h="3179" extrusionOk="0">
                  <a:moveTo>
                    <a:pt x="1372" y="1"/>
                  </a:moveTo>
                  <a:cubicBezTo>
                    <a:pt x="902" y="1"/>
                    <a:pt x="457" y="164"/>
                    <a:pt x="251" y="535"/>
                  </a:cubicBezTo>
                  <a:cubicBezTo>
                    <a:pt x="0" y="990"/>
                    <a:pt x="235" y="1570"/>
                    <a:pt x="627" y="1852"/>
                  </a:cubicBezTo>
                  <a:cubicBezTo>
                    <a:pt x="847" y="2009"/>
                    <a:pt x="1113" y="2181"/>
                    <a:pt x="1348" y="2244"/>
                  </a:cubicBezTo>
                  <a:cubicBezTo>
                    <a:pt x="1787" y="2354"/>
                    <a:pt x="1489" y="2824"/>
                    <a:pt x="1474" y="3075"/>
                  </a:cubicBezTo>
                  <a:cubicBezTo>
                    <a:pt x="1474" y="3136"/>
                    <a:pt x="1532" y="3178"/>
                    <a:pt x="1587" y="3178"/>
                  </a:cubicBezTo>
                  <a:cubicBezTo>
                    <a:pt x="1602" y="3178"/>
                    <a:pt x="1617" y="3175"/>
                    <a:pt x="1630" y="3169"/>
                  </a:cubicBezTo>
                  <a:cubicBezTo>
                    <a:pt x="1959" y="2981"/>
                    <a:pt x="2006" y="2495"/>
                    <a:pt x="1818" y="2181"/>
                  </a:cubicBezTo>
                  <a:cubicBezTo>
                    <a:pt x="1568" y="1789"/>
                    <a:pt x="1176" y="1648"/>
                    <a:pt x="831" y="1366"/>
                  </a:cubicBezTo>
                  <a:cubicBezTo>
                    <a:pt x="674" y="1209"/>
                    <a:pt x="611" y="927"/>
                    <a:pt x="721" y="723"/>
                  </a:cubicBezTo>
                  <a:cubicBezTo>
                    <a:pt x="815" y="535"/>
                    <a:pt x="1129" y="520"/>
                    <a:pt x="1301" y="520"/>
                  </a:cubicBezTo>
                  <a:cubicBezTo>
                    <a:pt x="1338" y="517"/>
                    <a:pt x="1375" y="516"/>
                    <a:pt x="1413" y="516"/>
                  </a:cubicBezTo>
                  <a:cubicBezTo>
                    <a:pt x="1847" y="516"/>
                    <a:pt x="2288" y="681"/>
                    <a:pt x="2649" y="912"/>
                  </a:cubicBezTo>
                  <a:cubicBezTo>
                    <a:pt x="2674" y="930"/>
                    <a:pt x="2700" y="939"/>
                    <a:pt x="2724" y="939"/>
                  </a:cubicBezTo>
                  <a:cubicBezTo>
                    <a:pt x="2823" y="939"/>
                    <a:pt x="2903" y="808"/>
                    <a:pt x="2853" y="708"/>
                  </a:cubicBezTo>
                  <a:cubicBezTo>
                    <a:pt x="2615" y="268"/>
                    <a:pt x="1973" y="1"/>
                    <a:pt x="137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51"/>
            <p:cNvSpPr/>
            <p:nvPr/>
          </p:nvSpPr>
          <p:spPr>
            <a:xfrm flipH="1">
              <a:off x="7067931" y="3744943"/>
              <a:ext cx="109467" cy="76127"/>
            </a:xfrm>
            <a:custGeom>
              <a:avLst/>
              <a:gdLst/>
              <a:ahLst/>
              <a:cxnLst/>
              <a:rect l="l" t="t" r="r" b="b"/>
              <a:pathLst>
                <a:path w="2781" h="1934" extrusionOk="0">
                  <a:moveTo>
                    <a:pt x="993" y="0"/>
                  </a:moveTo>
                  <a:cubicBezTo>
                    <a:pt x="982" y="0"/>
                    <a:pt x="969" y="3"/>
                    <a:pt x="956" y="7"/>
                  </a:cubicBezTo>
                  <a:cubicBezTo>
                    <a:pt x="580" y="133"/>
                    <a:pt x="63" y="368"/>
                    <a:pt x="31" y="838"/>
                  </a:cubicBezTo>
                  <a:cubicBezTo>
                    <a:pt x="0" y="1214"/>
                    <a:pt x="314" y="1575"/>
                    <a:pt x="627" y="1732"/>
                  </a:cubicBezTo>
                  <a:cubicBezTo>
                    <a:pt x="884" y="1860"/>
                    <a:pt x="1207" y="1933"/>
                    <a:pt x="1523" y="1933"/>
                  </a:cubicBezTo>
                  <a:cubicBezTo>
                    <a:pt x="2168" y="1933"/>
                    <a:pt x="2780" y="1628"/>
                    <a:pt x="2727" y="870"/>
                  </a:cubicBezTo>
                  <a:cubicBezTo>
                    <a:pt x="2727" y="839"/>
                    <a:pt x="2708" y="822"/>
                    <a:pt x="2685" y="822"/>
                  </a:cubicBezTo>
                  <a:cubicBezTo>
                    <a:pt x="2673" y="822"/>
                    <a:pt x="2660" y="827"/>
                    <a:pt x="2649" y="838"/>
                  </a:cubicBezTo>
                  <a:cubicBezTo>
                    <a:pt x="2360" y="1250"/>
                    <a:pt x="1960" y="1464"/>
                    <a:pt x="1517" y="1464"/>
                  </a:cubicBezTo>
                  <a:cubicBezTo>
                    <a:pt x="1336" y="1464"/>
                    <a:pt x="1147" y="1428"/>
                    <a:pt x="956" y="1355"/>
                  </a:cubicBezTo>
                  <a:cubicBezTo>
                    <a:pt x="737" y="1277"/>
                    <a:pt x="439" y="1136"/>
                    <a:pt x="376" y="885"/>
                  </a:cubicBezTo>
                  <a:cubicBezTo>
                    <a:pt x="298" y="556"/>
                    <a:pt x="831" y="321"/>
                    <a:pt x="1050" y="211"/>
                  </a:cubicBezTo>
                  <a:cubicBezTo>
                    <a:pt x="1163" y="169"/>
                    <a:pt x="1099" y="0"/>
                    <a:pt x="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51"/>
            <p:cNvSpPr/>
            <p:nvPr/>
          </p:nvSpPr>
          <p:spPr>
            <a:xfrm flipH="1">
              <a:off x="7046951" y="3763601"/>
              <a:ext cx="22476" cy="17005"/>
            </a:xfrm>
            <a:custGeom>
              <a:avLst/>
              <a:gdLst/>
              <a:ahLst/>
              <a:cxnLst/>
              <a:rect l="l" t="t" r="r" b="b"/>
              <a:pathLst>
                <a:path w="571" h="432" extrusionOk="0">
                  <a:moveTo>
                    <a:pt x="347" y="1"/>
                  </a:moveTo>
                  <a:cubicBezTo>
                    <a:pt x="336" y="1"/>
                    <a:pt x="325" y="2"/>
                    <a:pt x="314" y="4"/>
                  </a:cubicBezTo>
                  <a:cubicBezTo>
                    <a:pt x="235" y="19"/>
                    <a:pt x="125" y="82"/>
                    <a:pt x="63" y="145"/>
                  </a:cubicBezTo>
                  <a:cubicBezTo>
                    <a:pt x="0" y="207"/>
                    <a:pt x="47" y="302"/>
                    <a:pt x="0" y="380"/>
                  </a:cubicBezTo>
                  <a:cubicBezTo>
                    <a:pt x="0" y="405"/>
                    <a:pt x="21" y="431"/>
                    <a:pt x="46" y="431"/>
                  </a:cubicBezTo>
                  <a:cubicBezTo>
                    <a:pt x="51" y="431"/>
                    <a:pt x="57" y="430"/>
                    <a:pt x="63" y="427"/>
                  </a:cubicBezTo>
                  <a:cubicBezTo>
                    <a:pt x="73" y="424"/>
                    <a:pt x="83" y="422"/>
                    <a:pt x="95" y="422"/>
                  </a:cubicBezTo>
                  <a:cubicBezTo>
                    <a:pt x="125" y="422"/>
                    <a:pt x="160" y="431"/>
                    <a:pt x="196" y="431"/>
                  </a:cubicBezTo>
                  <a:cubicBezTo>
                    <a:pt x="209" y="431"/>
                    <a:pt x="222" y="430"/>
                    <a:pt x="235" y="427"/>
                  </a:cubicBezTo>
                  <a:cubicBezTo>
                    <a:pt x="298" y="411"/>
                    <a:pt x="376" y="333"/>
                    <a:pt x="439" y="286"/>
                  </a:cubicBezTo>
                  <a:cubicBezTo>
                    <a:pt x="571" y="198"/>
                    <a:pt x="497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51"/>
            <p:cNvSpPr/>
            <p:nvPr/>
          </p:nvSpPr>
          <p:spPr>
            <a:xfrm flipH="1">
              <a:off x="7596294" y="3173203"/>
              <a:ext cx="116670" cy="96635"/>
            </a:xfrm>
            <a:custGeom>
              <a:avLst/>
              <a:gdLst/>
              <a:ahLst/>
              <a:cxnLst/>
              <a:rect l="l" t="t" r="r" b="b"/>
              <a:pathLst>
                <a:path w="2964" h="2455" extrusionOk="0">
                  <a:moveTo>
                    <a:pt x="2171" y="0"/>
                  </a:moveTo>
                  <a:cubicBezTo>
                    <a:pt x="2038" y="0"/>
                    <a:pt x="1904" y="35"/>
                    <a:pt x="1788" y="96"/>
                  </a:cubicBezTo>
                  <a:cubicBezTo>
                    <a:pt x="1427" y="269"/>
                    <a:pt x="1458" y="676"/>
                    <a:pt x="1537" y="1006"/>
                  </a:cubicBezTo>
                  <a:cubicBezTo>
                    <a:pt x="1551" y="1047"/>
                    <a:pt x="1589" y="1067"/>
                    <a:pt x="1628" y="1067"/>
                  </a:cubicBezTo>
                  <a:cubicBezTo>
                    <a:pt x="1676" y="1067"/>
                    <a:pt x="1725" y="1035"/>
                    <a:pt x="1725" y="974"/>
                  </a:cubicBezTo>
                  <a:cubicBezTo>
                    <a:pt x="1725" y="755"/>
                    <a:pt x="1803" y="473"/>
                    <a:pt x="2054" y="410"/>
                  </a:cubicBezTo>
                  <a:cubicBezTo>
                    <a:pt x="2083" y="402"/>
                    <a:pt x="2112" y="398"/>
                    <a:pt x="2139" y="398"/>
                  </a:cubicBezTo>
                  <a:cubicBezTo>
                    <a:pt x="2317" y="398"/>
                    <a:pt x="2448" y="562"/>
                    <a:pt x="2462" y="739"/>
                  </a:cubicBezTo>
                  <a:cubicBezTo>
                    <a:pt x="2477" y="1115"/>
                    <a:pt x="2038" y="1194"/>
                    <a:pt x="1835" y="1413"/>
                  </a:cubicBezTo>
                  <a:cubicBezTo>
                    <a:pt x="1602" y="1659"/>
                    <a:pt x="1382" y="1869"/>
                    <a:pt x="1194" y="2137"/>
                  </a:cubicBezTo>
                  <a:lnTo>
                    <a:pt x="1194" y="2137"/>
                  </a:lnTo>
                  <a:cubicBezTo>
                    <a:pt x="939" y="1961"/>
                    <a:pt x="661" y="1789"/>
                    <a:pt x="455" y="1570"/>
                  </a:cubicBezTo>
                  <a:cubicBezTo>
                    <a:pt x="142" y="1241"/>
                    <a:pt x="377" y="1006"/>
                    <a:pt x="440" y="629"/>
                  </a:cubicBezTo>
                  <a:cubicBezTo>
                    <a:pt x="440" y="573"/>
                    <a:pt x="374" y="532"/>
                    <a:pt x="320" y="532"/>
                  </a:cubicBezTo>
                  <a:cubicBezTo>
                    <a:pt x="299" y="532"/>
                    <a:pt x="280" y="538"/>
                    <a:pt x="267" y="551"/>
                  </a:cubicBezTo>
                  <a:cubicBezTo>
                    <a:pt x="1" y="880"/>
                    <a:pt x="110" y="1241"/>
                    <a:pt x="205" y="1617"/>
                  </a:cubicBezTo>
                  <a:cubicBezTo>
                    <a:pt x="299" y="1962"/>
                    <a:pt x="894" y="2244"/>
                    <a:pt x="1161" y="2432"/>
                  </a:cubicBezTo>
                  <a:cubicBezTo>
                    <a:pt x="1182" y="2448"/>
                    <a:pt x="1206" y="2455"/>
                    <a:pt x="1230" y="2455"/>
                  </a:cubicBezTo>
                  <a:cubicBezTo>
                    <a:pt x="1279" y="2455"/>
                    <a:pt x="1328" y="2427"/>
                    <a:pt x="1349" y="2385"/>
                  </a:cubicBezTo>
                  <a:cubicBezTo>
                    <a:pt x="1537" y="2071"/>
                    <a:pt x="1835" y="1664"/>
                    <a:pt x="2227" y="1570"/>
                  </a:cubicBezTo>
                  <a:cubicBezTo>
                    <a:pt x="2462" y="1507"/>
                    <a:pt x="2603" y="1382"/>
                    <a:pt x="2759" y="1178"/>
                  </a:cubicBezTo>
                  <a:cubicBezTo>
                    <a:pt x="2963" y="880"/>
                    <a:pt x="2869" y="426"/>
                    <a:pt x="2634" y="190"/>
                  </a:cubicBezTo>
                  <a:cubicBezTo>
                    <a:pt x="2510" y="58"/>
                    <a:pt x="2342" y="0"/>
                    <a:pt x="21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51"/>
            <p:cNvSpPr/>
            <p:nvPr/>
          </p:nvSpPr>
          <p:spPr>
            <a:xfrm flipH="1">
              <a:off x="7661478" y="3198867"/>
              <a:ext cx="21846" cy="17005"/>
            </a:xfrm>
            <a:custGeom>
              <a:avLst/>
              <a:gdLst/>
              <a:ahLst/>
              <a:cxnLst/>
              <a:rect l="l" t="t" r="r" b="b"/>
              <a:pathLst>
                <a:path w="555" h="432" extrusionOk="0">
                  <a:moveTo>
                    <a:pt x="359" y="0"/>
                  </a:moveTo>
                  <a:cubicBezTo>
                    <a:pt x="332" y="0"/>
                    <a:pt x="306" y="7"/>
                    <a:pt x="282" y="24"/>
                  </a:cubicBezTo>
                  <a:cubicBezTo>
                    <a:pt x="220" y="56"/>
                    <a:pt x="157" y="103"/>
                    <a:pt x="110" y="150"/>
                  </a:cubicBezTo>
                  <a:cubicBezTo>
                    <a:pt x="0" y="244"/>
                    <a:pt x="79" y="432"/>
                    <a:pt x="220" y="432"/>
                  </a:cubicBezTo>
                  <a:cubicBezTo>
                    <a:pt x="376" y="416"/>
                    <a:pt x="470" y="338"/>
                    <a:pt x="517" y="197"/>
                  </a:cubicBezTo>
                  <a:cubicBezTo>
                    <a:pt x="554" y="98"/>
                    <a:pt x="456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51"/>
            <p:cNvSpPr/>
            <p:nvPr/>
          </p:nvSpPr>
          <p:spPr>
            <a:xfrm flipH="1">
              <a:off x="7574723" y="2714905"/>
              <a:ext cx="71600" cy="77505"/>
            </a:xfrm>
            <a:custGeom>
              <a:avLst/>
              <a:gdLst/>
              <a:ahLst/>
              <a:cxnLst/>
              <a:rect l="l" t="t" r="r" b="b"/>
              <a:pathLst>
                <a:path w="1819" h="1969" extrusionOk="0">
                  <a:moveTo>
                    <a:pt x="682" y="1"/>
                  </a:moveTo>
                  <a:cubicBezTo>
                    <a:pt x="434" y="1"/>
                    <a:pt x="191" y="82"/>
                    <a:pt x="48" y="297"/>
                  </a:cubicBezTo>
                  <a:cubicBezTo>
                    <a:pt x="1" y="360"/>
                    <a:pt x="48" y="470"/>
                    <a:pt x="142" y="470"/>
                  </a:cubicBezTo>
                  <a:cubicBezTo>
                    <a:pt x="296" y="451"/>
                    <a:pt x="455" y="433"/>
                    <a:pt x="613" y="433"/>
                  </a:cubicBezTo>
                  <a:cubicBezTo>
                    <a:pt x="729" y="433"/>
                    <a:pt x="844" y="443"/>
                    <a:pt x="957" y="470"/>
                  </a:cubicBezTo>
                  <a:cubicBezTo>
                    <a:pt x="1098" y="517"/>
                    <a:pt x="1474" y="814"/>
                    <a:pt x="1302" y="987"/>
                  </a:cubicBezTo>
                  <a:cubicBezTo>
                    <a:pt x="1176" y="1112"/>
                    <a:pt x="910" y="1159"/>
                    <a:pt x="737" y="1238"/>
                  </a:cubicBezTo>
                  <a:cubicBezTo>
                    <a:pt x="518" y="1332"/>
                    <a:pt x="314" y="1473"/>
                    <a:pt x="251" y="1692"/>
                  </a:cubicBezTo>
                  <a:cubicBezTo>
                    <a:pt x="206" y="1851"/>
                    <a:pt x="332" y="1968"/>
                    <a:pt x="465" y="1968"/>
                  </a:cubicBezTo>
                  <a:cubicBezTo>
                    <a:pt x="516" y="1968"/>
                    <a:pt x="568" y="1951"/>
                    <a:pt x="612" y="1912"/>
                  </a:cubicBezTo>
                  <a:cubicBezTo>
                    <a:pt x="831" y="1692"/>
                    <a:pt x="1051" y="1614"/>
                    <a:pt x="1333" y="1488"/>
                  </a:cubicBezTo>
                  <a:cubicBezTo>
                    <a:pt x="1599" y="1379"/>
                    <a:pt x="1819" y="1191"/>
                    <a:pt x="1803" y="877"/>
                  </a:cubicBezTo>
                  <a:cubicBezTo>
                    <a:pt x="1772" y="470"/>
                    <a:pt x="1443" y="172"/>
                    <a:pt x="1066" y="62"/>
                  </a:cubicBezTo>
                  <a:cubicBezTo>
                    <a:pt x="947" y="24"/>
                    <a:pt x="814" y="1"/>
                    <a:pt x="68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51"/>
            <p:cNvSpPr/>
            <p:nvPr/>
          </p:nvSpPr>
          <p:spPr>
            <a:xfrm flipH="1">
              <a:off x="7616684" y="2806934"/>
              <a:ext cx="78016" cy="50856"/>
            </a:xfrm>
            <a:custGeom>
              <a:avLst/>
              <a:gdLst/>
              <a:ahLst/>
              <a:cxnLst/>
              <a:rect l="l" t="t" r="r" b="b"/>
              <a:pathLst>
                <a:path w="1982" h="1292" extrusionOk="0">
                  <a:moveTo>
                    <a:pt x="1623" y="1"/>
                  </a:moveTo>
                  <a:cubicBezTo>
                    <a:pt x="1578" y="1"/>
                    <a:pt x="1535" y="20"/>
                    <a:pt x="1512" y="60"/>
                  </a:cubicBezTo>
                  <a:cubicBezTo>
                    <a:pt x="1355" y="295"/>
                    <a:pt x="1402" y="592"/>
                    <a:pt x="1136" y="765"/>
                  </a:cubicBezTo>
                  <a:cubicBezTo>
                    <a:pt x="1063" y="813"/>
                    <a:pt x="985" y="833"/>
                    <a:pt x="905" y="833"/>
                  </a:cubicBezTo>
                  <a:cubicBezTo>
                    <a:pt x="727" y="833"/>
                    <a:pt x="545" y="732"/>
                    <a:pt x="415" y="624"/>
                  </a:cubicBezTo>
                  <a:cubicBezTo>
                    <a:pt x="367" y="583"/>
                    <a:pt x="317" y="566"/>
                    <a:pt x="270" y="566"/>
                  </a:cubicBezTo>
                  <a:cubicBezTo>
                    <a:pt x="117" y="566"/>
                    <a:pt x="0" y="750"/>
                    <a:pt x="132" y="906"/>
                  </a:cubicBezTo>
                  <a:cubicBezTo>
                    <a:pt x="328" y="1153"/>
                    <a:pt x="590" y="1292"/>
                    <a:pt x="872" y="1292"/>
                  </a:cubicBezTo>
                  <a:cubicBezTo>
                    <a:pt x="1020" y="1292"/>
                    <a:pt x="1173" y="1253"/>
                    <a:pt x="1324" y="1172"/>
                  </a:cubicBezTo>
                  <a:cubicBezTo>
                    <a:pt x="1637" y="1000"/>
                    <a:pt x="1982" y="404"/>
                    <a:pt x="1747" y="60"/>
                  </a:cubicBezTo>
                  <a:cubicBezTo>
                    <a:pt x="1715" y="20"/>
                    <a:pt x="1668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01" name="Google Shape;1001;p51"/>
          <p:cNvSpPr/>
          <p:nvPr/>
        </p:nvSpPr>
        <p:spPr>
          <a:xfrm>
            <a:off x="6040400" y="3297175"/>
            <a:ext cx="384075" cy="209725"/>
          </a:xfrm>
          <a:custGeom>
            <a:avLst/>
            <a:gdLst/>
            <a:ahLst/>
            <a:cxnLst/>
            <a:rect l="l" t="t" r="r" b="b"/>
            <a:pathLst>
              <a:path w="15363" h="8389" extrusionOk="0">
                <a:moveTo>
                  <a:pt x="7687" y="772"/>
                </a:moveTo>
                <a:cubicBezTo>
                  <a:pt x="8810" y="772"/>
                  <a:pt x="9935" y="1109"/>
                  <a:pt x="10843" y="1812"/>
                </a:cubicBezTo>
                <a:cubicBezTo>
                  <a:pt x="11459" y="2291"/>
                  <a:pt x="11961" y="3022"/>
                  <a:pt x="12167" y="3821"/>
                </a:cubicBezTo>
                <a:cubicBezTo>
                  <a:pt x="10638" y="3980"/>
                  <a:pt x="9108" y="4117"/>
                  <a:pt x="7556" y="4231"/>
                </a:cubicBezTo>
                <a:cubicBezTo>
                  <a:pt x="6346" y="4323"/>
                  <a:pt x="5137" y="4414"/>
                  <a:pt x="3904" y="4460"/>
                </a:cubicBezTo>
                <a:cubicBezTo>
                  <a:pt x="3562" y="4482"/>
                  <a:pt x="3219" y="4505"/>
                  <a:pt x="2877" y="4528"/>
                </a:cubicBezTo>
                <a:cubicBezTo>
                  <a:pt x="2831" y="2862"/>
                  <a:pt x="4315" y="1584"/>
                  <a:pt x="5844" y="1082"/>
                </a:cubicBezTo>
                <a:cubicBezTo>
                  <a:pt x="6433" y="877"/>
                  <a:pt x="7060" y="772"/>
                  <a:pt x="7687" y="772"/>
                </a:cubicBezTo>
                <a:close/>
                <a:moveTo>
                  <a:pt x="12258" y="4734"/>
                </a:moveTo>
                <a:cubicBezTo>
                  <a:pt x="12258" y="5076"/>
                  <a:pt x="12167" y="5395"/>
                  <a:pt x="12030" y="5715"/>
                </a:cubicBezTo>
                <a:cubicBezTo>
                  <a:pt x="11642" y="6491"/>
                  <a:pt x="10843" y="6879"/>
                  <a:pt x="10044" y="7130"/>
                </a:cubicBezTo>
                <a:cubicBezTo>
                  <a:pt x="9380" y="7345"/>
                  <a:pt x="8683" y="7460"/>
                  <a:pt x="7966" y="7460"/>
                </a:cubicBezTo>
                <a:cubicBezTo>
                  <a:pt x="7845" y="7460"/>
                  <a:pt x="7724" y="7456"/>
                  <a:pt x="7602" y="7450"/>
                </a:cubicBezTo>
                <a:cubicBezTo>
                  <a:pt x="6689" y="7427"/>
                  <a:pt x="5776" y="7222"/>
                  <a:pt x="4954" y="6788"/>
                </a:cubicBezTo>
                <a:cubicBezTo>
                  <a:pt x="4338" y="6491"/>
                  <a:pt x="3607" y="6057"/>
                  <a:pt x="3265" y="5418"/>
                </a:cubicBezTo>
                <a:cubicBezTo>
                  <a:pt x="3516" y="5418"/>
                  <a:pt x="3790" y="5395"/>
                  <a:pt x="4041" y="5395"/>
                </a:cubicBezTo>
                <a:cubicBezTo>
                  <a:pt x="5228" y="5327"/>
                  <a:pt x="6438" y="5259"/>
                  <a:pt x="7625" y="5167"/>
                </a:cubicBezTo>
                <a:cubicBezTo>
                  <a:pt x="9177" y="5053"/>
                  <a:pt x="10729" y="4916"/>
                  <a:pt x="12258" y="4734"/>
                </a:cubicBezTo>
                <a:close/>
                <a:moveTo>
                  <a:pt x="8118" y="0"/>
                </a:moveTo>
                <a:cubicBezTo>
                  <a:pt x="7489" y="0"/>
                  <a:pt x="6851" y="97"/>
                  <a:pt x="6232" y="283"/>
                </a:cubicBezTo>
                <a:cubicBezTo>
                  <a:pt x="4383" y="853"/>
                  <a:pt x="2169" y="2451"/>
                  <a:pt x="2398" y="4574"/>
                </a:cubicBezTo>
                <a:cubicBezTo>
                  <a:pt x="1690" y="4642"/>
                  <a:pt x="982" y="4734"/>
                  <a:pt x="252" y="4825"/>
                </a:cubicBezTo>
                <a:cubicBezTo>
                  <a:pt x="1" y="4871"/>
                  <a:pt x="92" y="5259"/>
                  <a:pt x="320" y="5281"/>
                </a:cubicBezTo>
                <a:cubicBezTo>
                  <a:pt x="1051" y="5350"/>
                  <a:pt x="1781" y="5395"/>
                  <a:pt x="2489" y="5418"/>
                </a:cubicBezTo>
                <a:cubicBezTo>
                  <a:pt x="2763" y="7130"/>
                  <a:pt x="5137" y="8066"/>
                  <a:pt x="6620" y="8294"/>
                </a:cubicBezTo>
                <a:cubicBezTo>
                  <a:pt x="7038" y="8358"/>
                  <a:pt x="7452" y="8389"/>
                  <a:pt x="7864" y="8389"/>
                </a:cubicBezTo>
                <a:cubicBezTo>
                  <a:pt x="8487" y="8389"/>
                  <a:pt x="9106" y="8318"/>
                  <a:pt x="9725" y="8180"/>
                </a:cubicBezTo>
                <a:cubicBezTo>
                  <a:pt x="10729" y="7952"/>
                  <a:pt x="11802" y="7541"/>
                  <a:pt x="12464" y="6742"/>
                </a:cubicBezTo>
                <a:cubicBezTo>
                  <a:pt x="12966" y="6126"/>
                  <a:pt x="13171" y="5395"/>
                  <a:pt x="13194" y="4642"/>
                </a:cubicBezTo>
                <a:cubicBezTo>
                  <a:pt x="13765" y="4574"/>
                  <a:pt x="14335" y="4505"/>
                  <a:pt x="14883" y="4437"/>
                </a:cubicBezTo>
                <a:cubicBezTo>
                  <a:pt x="15134" y="4391"/>
                  <a:pt x="15362" y="4231"/>
                  <a:pt x="15362" y="3958"/>
                </a:cubicBezTo>
                <a:cubicBezTo>
                  <a:pt x="15362" y="3738"/>
                  <a:pt x="15152" y="3477"/>
                  <a:pt x="14913" y="3477"/>
                </a:cubicBezTo>
                <a:cubicBezTo>
                  <a:pt x="14903" y="3477"/>
                  <a:pt x="14893" y="3477"/>
                  <a:pt x="14883" y="3478"/>
                </a:cubicBezTo>
                <a:cubicBezTo>
                  <a:pt x="14290" y="3569"/>
                  <a:pt x="13696" y="3638"/>
                  <a:pt x="13080" y="3706"/>
                </a:cubicBezTo>
                <a:cubicBezTo>
                  <a:pt x="12920" y="2953"/>
                  <a:pt x="12555" y="2223"/>
                  <a:pt x="12030" y="1652"/>
                </a:cubicBezTo>
                <a:cubicBezTo>
                  <a:pt x="10993" y="520"/>
                  <a:pt x="9578" y="0"/>
                  <a:pt x="81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2" name="Google Shape;1002;p51"/>
          <p:cNvSpPr/>
          <p:nvPr/>
        </p:nvSpPr>
        <p:spPr>
          <a:xfrm>
            <a:off x="1071887" y="1275907"/>
            <a:ext cx="5678072" cy="3083491"/>
          </a:xfrm>
          <a:custGeom>
            <a:avLst/>
            <a:gdLst/>
            <a:ahLst/>
            <a:cxnLst/>
            <a:rect l="l" t="t" r="r" b="b"/>
            <a:pathLst>
              <a:path w="89194" h="55648" extrusionOk="0">
                <a:moveTo>
                  <a:pt x="36345" y="808"/>
                </a:moveTo>
                <a:cubicBezTo>
                  <a:pt x="36746" y="808"/>
                  <a:pt x="36949" y="966"/>
                  <a:pt x="36935" y="1346"/>
                </a:cubicBezTo>
                <a:cubicBezTo>
                  <a:pt x="36914" y="1898"/>
                  <a:pt x="36928" y="2453"/>
                  <a:pt x="36966" y="3001"/>
                </a:cubicBezTo>
                <a:cubicBezTo>
                  <a:pt x="36990" y="3330"/>
                  <a:pt x="36757" y="3536"/>
                  <a:pt x="36599" y="3790"/>
                </a:cubicBezTo>
                <a:cubicBezTo>
                  <a:pt x="36202" y="4420"/>
                  <a:pt x="36335" y="4883"/>
                  <a:pt x="36997" y="5297"/>
                </a:cubicBezTo>
                <a:cubicBezTo>
                  <a:pt x="37419" y="5564"/>
                  <a:pt x="37898" y="5686"/>
                  <a:pt x="38371" y="5686"/>
                </a:cubicBezTo>
                <a:cubicBezTo>
                  <a:pt x="39480" y="5686"/>
                  <a:pt x="40551" y="5016"/>
                  <a:pt x="40752" y="3971"/>
                </a:cubicBezTo>
                <a:cubicBezTo>
                  <a:pt x="40817" y="3639"/>
                  <a:pt x="40804" y="3323"/>
                  <a:pt x="40451" y="3090"/>
                </a:cubicBezTo>
                <a:cubicBezTo>
                  <a:pt x="40228" y="2943"/>
                  <a:pt x="39868" y="2888"/>
                  <a:pt x="39902" y="2546"/>
                </a:cubicBezTo>
                <a:cubicBezTo>
                  <a:pt x="39944" y="2093"/>
                  <a:pt x="39944" y="1634"/>
                  <a:pt x="40046" y="1195"/>
                </a:cubicBezTo>
                <a:cubicBezTo>
                  <a:pt x="40080" y="1046"/>
                  <a:pt x="40839" y="958"/>
                  <a:pt x="41499" y="958"/>
                </a:cubicBezTo>
                <a:cubicBezTo>
                  <a:pt x="41972" y="958"/>
                  <a:pt x="42394" y="1003"/>
                  <a:pt x="42462" y="1103"/>
                </a:cubicBezTo>
                <a:cubicBezTo>
                  <a:pt x="42531" y="1202"/>
                  <a:pt x="42527" y="1350"/>
                  <a:pt x="42538" y="1476"/>
                </a:cubicBezTo>
                <a:cubicBezTo>
                  <a:pt x="42558" y="1864"/>
                  <a:pt x="42558" y="2254"/>
                  <a:pt x="42593" y="2642"/>
                </a:cubicBezTo>
                <a:cubicBezTo>
                  <a:pt x="42623" y="3015"/>
                  <a:pt x="42507" y="3293"/>
                  <a:pt x="42202" y="3591"/>
                </a:cubicBezTo>
                <a:cubicBezTo>
                  <a:pt x="41612" y="4166"/>
                  <a:pt x="41780" y="4807"/>
                  <a:pt x="42527" y="5236"/>
                </a:cubicBezTo>
                <a:cubicBezTo>
                  <a:pt x="43097" y="5561"/>
                  <a:pt x="43852" y="5724"/>
                  <a:pt x="44605" y="5724"/>
                </a:cubicBezTo>
                <a:cubicBezTo>
                  <a:pt x="45367" y="5724"/>
                  <a:pt x="46128" y="5558"/>
                  <a:pt x="46694" y="5225"/>
                </a:cubicBezTo>
                <a:cubicBezTo>
                  <a:pt x="47428" y="4797"/>
                  <a:pt x="47596" y="4142"/>
                  <a:pt x="47006" y="3567"/>
                </a:cubicBezTo>
                <a:cubicBezTo>
                  <a:pt x="46225" y="2806"/>
                  <a:pt x="46790" y="1963"/>
                  <a:pt x="46708" y="1165"/>
                </a:cubicBezTo>
                <a:cubicBezTo>
                  <a:pt x="46694" y="1034"/>
                  <a:pt x="46890" y="973"/>
                  <a:pt x="47044" y="969"/>
                </a:cubicBezTo>
                <a:cubicBezTo>
                  <a:pt x="47144" y="965"/>
                  <a:pt x="47246" y="963"/>
                  <a:pt x="47347" y="963"/>
                </a:cubicBezTo>
                <a:cubicBezTo>
                  <a:pt x="47471" y="963"/>
                  <a:pt x="47595" y="966"/>
                  <a:pt x="47719" y="969"/>
                </a:cubicBezTo>
                <a:cubicBezTo>
                  <a:pt x="49312" y="1004"/>
                  <a:pt x="49306" y="1007"/>
                  <a:pt x="49306" y="2367"/>
                </a:cubicBezTo>
                <a:cubicBezTo>
                  <a:pt x="49306" y="2652"/>
                  <a:pt x="49254" y="2861"/>
                  <a:pt x="48932" y="3001"/>
                </a:cubicBezTo>
                <a:cubicBezTo>
                  <a:pt x="48332" y="3258"/>
                  <a:pt x="48356" y="3711"/>
                  <a:pt x="48517" y="4173"/>
                </a:cubicBezTo>
                <a:cubicBezTo>
                  <a:pt x="48847" y="5126"/>
                  <a:pt x="49823" y="5693"/>
                  <a:pt x="50833" y="5693"/>
                </a:cubicBezTo>
                <a:cubicBezTo>
                  <a:pt x="51313" y="5693"/>
                  <a:pt x="51800" y="5565"/>
                  <a:pt x="52229" y="5290"/>
                </a:cubicBezTo>
                <a:cubicBezTo>
                  <a:pt x="52849" y="4893"/>
                  <a:pt x="53061" y="4393"/>
                  <a:pt x="52643" y="3865"/>
                </a:cubicBezTo>
                <a:cubicBezTo>
                  <a:pt x="51944" y="2988"/>
                  <a:pt x="52376" y="2045"/>
                  <a:pt x="52294" y="1134"/>
                </a:cubicBezTo>
                <a:cubicBezTo>
                  <a:pt x="52273" y="880"/>
                  <a:pt x="52544" y="822"/>
                  <a:pt x="52767" y="822"/>
                </a:cubicBezTo>
                <a:cubicBezTo>
                  <a:pt x="52840" y="822"/>
                  <a:pt x="52914" y="821"/>
                  <a:pt x="52987" y="821"/>
                </a:cubicBezTo>
                <a:cubicBezTo>
                  <a:pt x="53736" y="821"/>
                  <a:pt x="54485" y="836"/>
                  <a:pt x="55237" y="842"/>
                </a:cubicBezTo>
                <a:cubicBezTo>
                  <a:pt x="55457" y="846"/>
                  <a:pt x="55594" y="932"/>
                  <a:pt x="55590" y="1127"/>
                </a:cubicBezTo>
                <a:cubicBezTo>
                  <a:pt x="55570" y="1802"/>
                  <a:pt x="55926" y="2515"/>
                  <a:pt x="55039" y="3053"/>
                </a:cubicBezTo>
                <a:cubicBezTo>
                  <a:pt x="54480" y="3392"/>
                  <a:pt x="54487" y="3981"/>
                  <a:pt x="54833" y="4557"/>
                </a:cubicBezTo>
                <a:cubicBezTo>
                  <a:pt x="55277" y="5303"/>
                  <a:pt x="56269" y="5698"/>
                  <a:pt x="57247" y="5698"/>
                </a:cubicBezTo>
                <a:cubicBezTo>
                  <a:pt x="58027" y="5698"/>
                  <a:pt x="58799" y="5446"/>
                  <a:pt x="59278" y="4920"/>
                </a:cubicBezTo>
                <a:cubicBezTo>
                  <a:pt x="59668" y="4489"/>
                  <a:pt x="59617" y="3810"/>
                  <a:pt x="59072" y="3221"/>
                </a:cubicBezTo>
                <a:cubicBezTo>
                  <a:pt x="58853" y="2988"/>
                  <a:pt x="58685" y="2796"/>
                  <a:pt x="58664" y="2470"/>
                </a:cubicBezTo>
                <a:cubicBezTo>
                  <a:pt x="58551" y="856"/>
                  <a:pt x="58356" y="1004"/>
                  <a:pt x="60234" y="932"/>
                </a:cubicBezTo>
                <a:cubicBezTo>
                  <a:pt x="60910" y="905"/>
                  <a:pt x="61340" y="864"/>
                  <a:pt x="61615" y="864"/>
                </a:cubicBezTo>
                <a:cubicBezTo>
                  <a:pt x="62301" y="864"/>
                  <a:pt x="62011" y="1120"/>
                  <a:pt x="62153" y="2501"/>
                </a:cubicBezTo>
                <a:cubicBezTo>
                  <a:pt x="62180" y="2785"/>
                  <a:pt x="62108" y="3012"/>
                  <a:pt x="61892" y="3210"/>
                </a:cubicBezTo>
                <a:cubicBezTo>
                  <a:pt x="61036" y="3999"/>
                  <a:pt x="61923" y="5325"/>
                  <a:pt x="62985" y="5452"/>
                </a:cubicBezTo>
                <a:cubicBezTo>
                  <a:pt x="63369" y="5495"/>
                  <a:pt x="63762" y="5535"/>
                  <a:pt x="64149" y="5535"/>
                </a:cubicBezTo>
                <a:cubicBezTo>
                  <a:pt x="64246" y="5535"/>
                  <a:pt x="64342" y="5532"/>
                  <a:pt x="64438" y="5527"/>
                </a:cubicBezTo>
                <a:cubicBezTo>
                  <a:pt x="65775" y="5452"/>
                  <a:pt x="66450" y="4578"/>
                  <a:pt x="65816" y="3563"/>
                </a:cubicBezTo>
                <a:cubicBezTo>
                  <a:pt x="65401" y="2902"/>
                  <a:pt x="65487" y="2271"/>
                  <a:pt x="65439" y="1607"/>
                </a:cubicBezTo>
                <a:cubicBezTo>
                  <a:pt x="65411" y="1206"/>
                  <a:pt x="65594" y="1070"/>
                  <a:pt x="65961" y="1070"/>
                </a:cubicBezTo>
                <a:cubicBezTo>
                  <a:pt x="66005" y="1070"/>
                  <a:pt x="66051" y="1072"/>
                  <a:pt x="66100" y="1076"/>
                </a:cubicBezTo>
                <a:cubicBezTo>
                  <a:pt x="66173" y="1080"/>
                  <a:pt x="66245" y="1082"/>
                  <a:pt x="66319" y="1082"/>
                </a:cubicBezTo>
                <a:cubicBezTo>
                  <a:pt x="66506" y="1082"/>
                  <a:pt x="66695" y="1070"/>
                  <a:pt x="66885" y="1065"/>
                </a:cubicBezTo>
                <a:cubicBezTo>
                  <a:pt x="66966" y="1064"/>
                  <a:pt x="67042" y="1063"/>
                  <a:pt x="67114" y="1063"/>
                </a:cubicBezTo>
                <a:cubicBezTo>
                  <a:pt x="68250" y="1063"/>
                  <a:pt x="68386" y="1263"/>
                  <a:pt x="68331" y="2371"/>
                </a:cubicBezTo>
                <a:cubicBezTo>
                  <a:pt x="68321" y="2559"/>
                  <a:pt x="68225" y="2662"/>
                  <a:pt x="68088" y="2775"/>
                </a:cubicBezTo>
                <a:cubicBezTo>
                  <a:pt x="67543" y="3221"/>
                  <a:pt x="67313" y="3748"/>
                  <a:pt x="67683" y="4348"/>
                </a:cubicBezTo>
                <a:cubicBezTo>
                  <a:pt x="68102" y="5033"/>
                  <a:pt x="68694" y="5609"/>
                  <a:pt x="69644" y="5650"/>
                </a:cubicBezTo>
                <a:cubicBezTo>
                  <a:pt x="69682" y="5652"/>
                  <a:pt x="69720" y="5653"/>
                  <a:pt x="69757" y="5653"/>
                </a:cubicBezTo>
                <a:cubicBezTo>
                  <a:pt x="70431" y="5653"/>
                  <a:pt x="71065" y="5396"/>
                  <a:pt x="71604" y="5023"/>
                </a:cubicBezTo>
                <a:cubicBezTo>
                  <a:pt x="72402" y="4471"/>
                  <a:pt x="72430" y="3848"/>
                  <a:pt x="71734" y="3186"/>
                </a:cubicBezTo>
                <a:cubicBezTo>
                  <a:pt x="71498" y="2964"/>
                  <a:pt x="71158" y="2864"/>
                  <a:pt x="71090" y="2457"/>
                </a:cubicBezTo>
                <a:cubicBezTo>
                  <a:pt x="70853" y="1106"/>
                  <a:pt x="70812" y="1076"/>
                  <a:pt x="72388" y="1065"/>
                </a:cubicBezTo>
                <a:cubicBezTo>
                  <a:pt x="72742" y="1063"/>
                  <a:pt x="73152" y="865"/>
                  <a:pt x="73493" y="865"/>
                </a:cubicBezTo>
                <a:cubicBezTo>
                  <a:pt x="73667" y="865"/>
                  <a:pt x="73823" y="917"/>
                  <a:pt x="73944" y="1072"/>
                </a:cubicBezTo>
                <a:cubicBezTo>
                  <a:pt x="74191" y="1387"/>
                  <a:pt x="74006" y="1949"/>
                  <a:pt x="74026" y="2402"/>
                </a:cubicBezTo>
                <a:cubicBezTo>
                  <a:pt x="74047" y="2761"/>
                  <a:pt x="73999" y="3049"/>
                  <a:pt x="73701" y="3371"/>
                </a:cubicBezTo>
                <a:cubicBezTo>
                  <a:pt x="73204" y="3906"/>
                  <a:pt x="73451" y="4667"/>
                  <a:pt x="74119" y="5068"/>
                </a:cubicBezTo>
                <a:cubicBezTo>
                  <a:pt x="74488" y="5288"/>
                  <a:pt x="74954" y="5391"/>
                  <a:pt x="75433" y="5391"/>
                </a:cubicBezTo>
                <a:cubicBezTo>
                  <a:pt x="76293" y="5391"/>
                  <a:pt x="77195" y="5058"/>
                  <a:pt x="77649" y="4475"/>
                </a:cubicBezTo>
                <a:cubicBezTo>
                  <a:pt x="77971" y="4064"/>
                  <a:pt x="77957" y="3567"/>
                  <a:pt x="77583" y="3306"/>
                </a:cubicBezTo>
                <a:cubicBezTo>
                  <a:pt x="76655" y="2662"/>
                  <a:pt x="76895" y="1812"/>
                  <a:pt x="76847" y="952"/>
                </a:cubicBezTo>
                <a:cubicBezTo>
                  <a:pt x="77155" y="895"/>
                  <a:pt x="77461" y="873"/>
                  <a:pt x="77766" y="873"/>
                </a:cubicBezTo>
                <a:cubicBezTo>
                  <a:pt x="78720" y="873"/>
                  <a:pt x="79665" y="1084"/>
                  <a:pt x="80630" y="1084"/>
                </a:cubicBezTo>
                <a:cubicBezTo>
                  <a:pt x="80895" y="1084"/>
                  <a:pt x="81163" y="1068"/>
                  <a:pt x="81432" y="1028"/>
                </a:cubicBezTo>
                <a:lnTo>
                  <a:pt x="81432" y="1028"/>
                </a:lnTo>
                <a:cubicBezTo>
                  <a:pt x="81497" y="1665"/>
                  <a:pt x="81538" y="2138"/>
                  <a:pt x="80997" y="2597"/>
                </a:cubicBezTo>
                <a:cubicBezTo>
                  <a:pt x="80445" y="3066"/>
                  <a:pt x="80465" y="3721"/>
                  <a:pt x="80788" y="4328"/>
                </a:cubicBezTo>
                <a:cubicBezTo>
                  <a:pt x="81178" y="5051"/>
                  <a:pt x="81870" y="5356"/>
                  <a:pt x="82772" y="5380"/>
                </a:cubicBezTo>
                <a:cubicBezTo>
                  <a:pt x="82813" y="5381"/>
                  <a:pt x="82853" y="5381"/>
                  <a:pt x="82893" y="5381"/>
                </a:cubicBezTo>
                <a:cubicBezTo>
                  <a:pt x="83647" y="5381"/>
                  <a:pt x="84269" y="5191"/>
                  <a:pt x="84646" y="4554"/>
                </a:cubicBezTo>
                <a:cubicBezTo>
                  <a:pt x="85047" y="3879"/>
                  <a:pt x="84985" y="3245"/>
                  <a:pt x="84468" y="2638"/>
                </a:cubicBezTo>
                <a:cubicBezTo>
                  <a:pt x="84338" y="2484"/>
                  <a:pt x="84139" y="2388"/>
                  <a:pt x="84081" y="2176"/>
                </a:cubicBezTo>
                <a:cubicBezTo>
                  <a:pt x="83882" y="1451"/>
                  <a:pt x="84145" y="1126"/>
                  <a:pt x="84939" y="1126"/>
                </a:cubicBezTo>
                <a:cubicBezTo>
                  <a:pt x="84994" y="1126"/>
                  <a:pt x="85052" y="1127"/>
                  <a:pt x="85112" y="1130"/>
                </a:cubicBezTo>
                <a:cubicBezTo>
                  <a:pt x="85784" y="1165"/>
                  <a:pt x="86459" y="1189"/>
                  <a:pt x="87131" y="1189"/>
                </a:cubicBezTo>
                <a:cubicBezTo>
                  <a:pt x="87538" y="1189"/>
                  <a:pt x="87737" y="1346"/>
                  <a:pt x="87830" y="1682"/>
                </a:cubicBezTo>
                <a:cubicBezTo>
                  <a:pt x="87939" y="2066"/>
                  <a:pt x="87953" y="2453"/>
                  <a:pt x="87950" y="2840"/>
                </a:cubicBezTo>
                <a:cubicBezTo>
                  <a:pt x="87919" y="6706"/>
                  <a:pt x="87891" y="10571"/>
                  <a:pt x="87840" y="14433"/>
                </a:cubicBezTo>
                <a:cubicBezTo>
                  <a:pt x="87761" y="20636"/>
                  <a:pt x="87833" y="26831"/>
                  <a:pt x="88104" y="33030"/>
                </a:cubicBezTo>
                <a:cubicBezTo>
                  <a:pt x="88302" y="37605"/>
                  <a:pt x="88378" y="42183"/>
                  <a:pt x="88203" y="46761"/>
                </a:cubicBezTo>
                <a:cubicBezTo>
                  <a:pt x="88159" y="47926"/>
                  <a:pt x="88039" y="49092"/>
                  <a:pt x="87761" y="50239"/>
                </a:cubicBezTo>
                <a:cubicBezTo>
                  <a:pt x="87693" y="50520"/>
                  <a:pt x="87638" y="50829"/>
                  <a:pt x="87693" y="51106"/>
                </a:cubicBezTo>
                <a:cubicBezTo>
                  <a:pt x="87867" y="51991"/>
                  <a:pt x="87593" y="52851"/>
                  <a:pt x="87573" y="53725"/>
                </a:cubicBezTo>
                <a:cubicBezTo>
                  <a:pt x="87567" y="54098"/>
                  <a:pt x="87386" y="54223"/>
                  <a:pt x="87031" y="54223"/>
                </a:cubicBezTo>
                <a:cubicBezTo>
                  <a:pt x="86976" y="54223"/>
                  <a:pt x="86916" y="54220"/>
                  <a:pt x="86853" y="54215"/>
                </a:cubicBezTo>
                <a:cubicBezTo>
                  <a:pt x="85700" y="54109"/>
                  <a:pt x="84544" y="54070"/>
                  <a:pt x="83387" y="54070"/>
                </a:cubicBezTo>
                <a:cubicBezTo>
                  <a:pt x="82447" y="54070"/>
                  <a:pt x="81507" y="54095"/>
                  <a:pt x="80568" y="54132"/>
                </a:cubicBezTo>
                <a:cubicBezTo>
                  <a:pt x="75822" y="54317"/>
                  <a:pt x="71069" y="54386"/>
                  <a:pt x="66320" y="54406"/>
                </a:cubicBezTo>
                <a:cubicBezTo>
                  <a:pt x="66249" y="54407"/>
                  <a:pt x="66178" y="54407"/>
                  <a:pt x="66108" y="54407"/>
                </a:cubicBezTo>
                <a:cubicBezTo>
                  <a:pt x="64053" y="54407"/>
                  <a:pt x="61989" y="54265"/>
                  <a:pt x="59932" y="54146"/>
                </a:cubicBezTo>
                <a:cubicBezTo>
                  <a:pt x="59306" y="54109"/>
                  <a:pt x="58680" y="54093"/>
                  <a:pt x="58053" y="54093"/>
                </a:cubicBezTo>
                <a:cubicBezTo>
                  <a:pt x="56251" y="54093"/>
                  <a:pt x="54447" y="54225"/>
                  <a:pt x="52647" y="54362"/>
                </a:cubicBezTo>
                <a:cubicBezTo>
                  <a:pt x="49869" y="54575"/>
                  <a:pt x="47093" y="54851"/>
                  <a:pt x="44303" y="54851"/>
                </a:cubicBezTo>
                <a:cubicBezTo>
                  <a:pt x="43689" y="54851"/>
                  <a:pt x="43074" y="54838"/>
                  <a:pt x="42459" y="54807"/>
                </a:cubicBezTo>
                <a:cubicBezTo>
                  <a:pt x="40667" y="54718"/>
                  <a:pt x="38878" y="54591"/>
                  <a:pt x="37093" y="54417"/>
                </a:cubicBezTo>
                <a:cubicBezTo>
                  <a:pt x="35113" y="54223"/>
                  <a:pt x="33133" y="54119"/>
                  <a:pt x="31151" y="54119"/>
                </a:cubicBezTo>
                <a:cubicBezTo>
                  <a:pt x="29810" y="54119"/>
                  <a:pt x="28467" y="54166"/>
                  <a:pt x="27124" y="54266"/>
                </a:cubicBezTo>
                <a:cubicBezTo>
                  <a:pt x="25583" y="54381"/>
                  <a:pt x="24041" y="54418"/>
                  <a:pt x="22500" y="54418"/>
                </a:cubicBezTo>
                <a:cubicBezTo>
                  <a:pt x="19777" y="54418"/>
                  <a:pt x="17054" y="54302"/>
                  <a:pt x="14332" y="54293"/>
                </a:cubicBezTo>
                <a:cubicBezTo>
                  <a:pt x="11528" y="54282"/>
                  <a:pt x="8731" y="54081"/>
                  <a:pt x="5928" y="54081"/>
                </a:cubicBezTo>
                <a:cubicBezTo>
                  <a:pt x="5363" y="54081"/>
                  <a:pt x="4798" y="54089"/>
                  <a:pt x="4233" y="54108"/>
                </a:cubicBezTo>
                <a:cubicBezTo>
                  <a:pt x="3561" y="54132"/>
                  <a:pt x="2890" y="54170"/>
                  <a:pt x="2218" y="54225"/>
                </a:cubicBezTo>
                <a:cubicBezTo>
                  <a:pt x="2183" y="54228"/>
                  <a:pt x="2149" y="54229"/>
                  <a:pt x="2118" y="54229"/>
                </a:cubicBezTo>
                <a:cubicBezTo>
                  <a:pt x="1801" y="54229"/>
                  <a:pt x="1645" y="54089"/>
                  <a:pt x="1642" y="53800"/>
                </a:cubicBezTo>
                <a:cubicBezTo>
                  <a:pt x="1632" y="52926"/>
                  <a:pt x="1324" y="52069"/>
                  <a:pt x="1516" y="51185"/>
                </a:cubicBezTo>
                <a:cubicBezTo>
                  <a:pt x="1666" y="50493"/>
                  <a:pt x="1306" y="49842"/>
                  <a:pt x="1221" y="49167"/>
                </a:cubicBezTo>
                <a:cubicBezTo>
                  <a:pt x="906" y="46580"/>
                  <a:pt x="919" y="43986"/>
                  <a:pt x="933" y="41388"/>
                </a:cubicBezTo>
                <a:cubicBezTo>
                  <a:pt x="967" y="36063"/>
                  <a:pt x="1238" y="30745"/>
                  <a:pt x="1372" y="25419"/>
                </a:cubicBezTo>
                <a:cubicBezTo>
                  <a:pt x="1478" y="21170"/>
                  <a:pt x="1361" y="16914"/>
                  <a:pt x="1334" y="12661"/>
                </a:cubicBezTo>
                <a:cubicBezTo>
                  <a:pt x="1313" y="9481"/>
                  <a:pt x="1272" y="6298"/>
                  <a:pt x="1248" y="3118"/>
                </a:cubicBezTo>
                <a:cubicBezTo>
                  <a:pt x="1245" y="2758"/>
                  <a:pt x="1248" y="2398"/>
                  <a:pt x="1296" y="2045"/>
                </a:cubicBezTo>
                <a:cubicBezTo>
                  <a:pt x="1409" y="1261"/>
                  <a:pt x="1478" y="1209"/>
                  <a:pt x="2434" y="1192"/>
                </a:cubicBezTo>
                <a:cubicBezTo>
                  <a:pt x="2763" y="1185"/>
                  <a:pt x="3093" y="1183"/>
                  <a:pt x="3423" y="1183"/>
                </a:cubicBezTo>
                <a:cubicBezTo>
                  <a:pt x="3952" y="1183"/>
                  <a:pt x="4483" y="1189"/>
                  <a:pt x="5021" y="1189"/>
                </a:cubicBezTo>
                <a:cubicBezTo>
                  <a:pt x="5213" y="1754"/>
                  <a:pt x="5165" y="2278"/>
                  <a:pt x="4627" y="2820"/>
                </a:cubicBezTo>
                <a:cubicBezTo>
                  <a:pt x="4086" y="3365"/>
                  <a:pt x="4216" y="4225"/>
                  <a:pt x="4737" y="4807"/>
                </a:cubicBezTo>
                <a:cubicBezTo>
                  <a:pt x="5079" y="5192"/>
                  <a:pt x="5699" y="5407"/>
                  <a:pt x="6350" y="5407"/>
                </a:cubicBezTo>
                <a:cubicBezTo>
                  <a:pt x="6638" y="5407"/>
                  <a:pt x="6932" y="5365"/>
                  <a:pt x="7211" y="5277"/>
                </a:cubicBezTo>
                <a:cubicBezTo>
                  <a:pt x="8537" y="4859"/>
                  <a:pt x="9102" y="3478"/>
                  <a:pt x="8201" y="2597"/>
                </a:cubicBezTo>
                <a:cubicBezTo>
                  <a:pt x="7735" y="2141"/>
                  <a:pt x="7721" y="1696"/>
                  <a:pt x="7745" y="1069"/>
                </a:cubicBezTo>
                <a:lnTo>
                  <a:pt x="7745" y="1069"/>
                </a:lnTo>
                <a:cubicBezTo>
                  <a:pt x="7955" y="1085"/>
                  <a:pt x="8163" y="1092"/>
                  <a:pt x="8368" y="1092"/>
                </a:cubicBezTo>
                <a:cubicBezTo>
                  <a:pt x="9485" y="1092"/>
                  <a:pt x="10540" y="884"/>
                  <a:pt x="11614" y="870"/>
                </a:cubicBezTo>
                <a:cubicBezTo>
                  <a:pt x="11634" y="870"/>
                  <a:pt x="11654" y="870"/>
                  <a:pt x="11673" y="870"/>
                </a:cubicBezTo>
                <a:cubicBezTo>
                  <a:pt x="12176" y="870"/>
                  <a:pt x="12428" y="962"/>
                  <a:pt x="12375" y="1497"/>
                </a:cubicBezTo>
                <a:cubicBezTo>
                  <a:pt x="12313" y="2107"/>
                  <a:pt x="12368" y="2659"/>
                  <a:pt x="11751" y="3162"/>
                </a:cubicBezTo>
                <a:cubicBezTo>
                  <a:pt x="11076" y="3714"/>
                  <a:pt x="11234" y="4334"/>
                  <a:pt x="11971" y="4821"/>
                </a:cubicBezTo>
                <a:cubicBezTo>
                  <a:pt x="12531" y="5191"/>
                  <a:pt x="13123" y="5412"/>
                  <a:pt x="13745" y="5412"/>
                </a:cubicBezTo>
                <a:cubicBezTo>
                  <a:pt x="14120" y="5412"/>
                  <a:pt x="14506" y="5332"/>
                  <a:pt x="14904" y="5157"/>
                </a:cubicBezTo>
                <a:cubicBezTo>
                  <a:pt x="15737" y="4790"/>
                  <a:pt x="16052" y="3975"/>
                  <a:pt x="15504" y="3361"/>
                </a:cubicBezTo>
                <a:cubicBezTo>
                  <a:pt x="14859" y="2638"/>
                  <a:pt x="15329" y="1864"/>
                  <a:pt x="15195" y="1127"/>
                </a:cubicBezTo>
                <a:cubicBezTo>
                  <a:pt x="15169" y="967"/>
                  <a:pt x="15352" y="907"/>
                  <a:pt x="15531" y="907"/>
                </a:cubicBezTo>
                <a:cubicBezTo>
                  <a:pt x="15559" y="907"/>
                  <a:pt x="15587" y="908"/>
                  <a:pt x="15613" y="911"/>
                </a:cubicBezTo>
                <a:cubicBezTo>
                  <a:pt x="16021" y="952"/>
                  <a:pt x="16432" y="973"/>
                  <a:pt x="16830" y="1055"/>
                </a:cubicBezTo>
                <a:cubicBezTo>
                  <a:pt x="16890" y="1068"/>
                  <a:pt x="16955" y="1072"/>
                  <a:pt x="17023" y="1072"/>
                </a:cubicBezTo>
                <a:cubicBezTo>
                  <a:pt x="17250" y="1072"/>
                  <a:pt x="17512" y="1018"/>
                  <a:pt x="17731" y="1018"/>
                </a:cubicBezTo>
                <a:cubicBezTo>
                  <a:pt x="17959" y="1018"/>
                  <a:pt x="18141" y="1078"/>
                  <a:pt x="18187" y="1322"/>
                </a:cubicBezTo>
                <a:cubicBezTo>
                  <a:pt x="18293" y="1884"/>
                  <a:pt x="18338" y="2570"/>
                  <a:pt x="17639" y="3080"/>
                </a:cubicBezTo>
                <a:cubicBezTo>
                  <a:pt x="16635" y="3820"/>
                  <a:pt x="16772" y="4602"/>
                  <a:pt x="17892" y="5198"/>
                </a:cubicBezTo>
                <a:cubicBezTo>
                  <a:pt x="18458" y="5499"/>
                  <a:pt x="18971" y="5651"/>
                  <a:pt x="19444" y="5651"/>
                </a:cubicBezTo>
                <a:cubicBezTo>
                  <a:pt x="20079" y="5651"/>
                  <a:pt x="20643" y="5378"/>
                  <a:pt x="21172" y="4828"/>
                </a:cubicBezTo>
                <a:cubicBezTo>
                  <a:pt x="21860" y="4105"/>
                  <a:pt x="21871" y="3574"/>
                  <a:pt x="21189" y="2833"/>
                </a:cubicBezTo>
                <a:cubicBezTo>
                  <a:pt x="21052" y="2690"/>
                  <a:pt x="20846" y="2604"/>
                  <a:pt x="20894" y="2357"/>
                </a:cubicBezTo>
                <a:cubicBezTo>
                  <a:pt x="20966" y="1973"/>
                  <a:pt x="20973" y="1583"/>
                  <a:pt x="21055" y="1202"/>
                </a:cubicBezTo>
                <a:cubicBezTo>
                  <a:pt x="21083" y="1082"/>
                  <a:pt x="21292" y="1062"/>
                  <a:pt x="21442" y="1062"/>
                </a:cubicBezTo>
                <a:cubicBezTo>
                  <a:pt x="21579" y="1060"/>
                  <a:pt x="21731" y="1036"/>
                  <a:pt x="21871" y="1036"/>
                </a:cubicBezTo>
                <a:cubicBezTo>
                  <a:pt x="21958" y="1036"/>
                  <a:pt x="22041" y="1045"/>
                  <a:pt x="22111" y="1076"/>
                </a:cubicBezTo>
                <a:cubicBezTo>
                  <a:pt x="22188" y="1108"/>
                  <a:pt x="22275" y="1120"/>
                  <a:pt x="22369" y="1120"/>
                </a:cubicBezTo>
                <a:cubicBezTo>
                  <a:pt x="22631" y="1120"/>
                  <a:pt x="22941" y="1025"/>
                  <a:pt x="23200" y="1025"/>
                </a:cubicBezTo>
                <a:cubicBezTo>
                  <a:pt x="23483" y="1025"/>
                  <a:pt x="23704" y="1140"/>
                  <a:pt x="23735" y="1620"/>
                </a:cubicBezTo>
                <a:cubicBezTo>
                  <a:pt x="23769" y="2172"/>
                  <a:pt x="23927" y="2727"/>
                  <a:pt x="23526" y="3310"/>
                </a:cubicBezTo>
                <a:cubicBezTo>
                  <a:pt x="22676" y="4547"/>
                  <a:pt x="23361" y="5517"/>
                  <a:pt x="25006" y="5534"/>
                </a:cubicBezTo>
                <a:cubicBezTo>
                  <a:pt x="25115" y="5535"/>
                  <a:pt x="25225" y="5537"/>
                  <a:pt x="25335" y="5537"/>
                </a:cubicBezTo>
                <a:cubicBezTo>
                  <a:pt x="25710" y="5537"/>
                  <a:pt x="26086" y="5517"/>
                  <a:pt x="26449" y="5400"/>
                </a:cubicBezTo>
                <a:cubicBezTo>
                  <a:pt x="27494" y="5061"/>
                  <a:pt x="27974" y="4074"/>
                  <a:pt x="27360" y="3293"/>
                </a:cubicBezTo>
                <a:cubicBezTo>
                  <a:pt x="26798" y="2580"/>
                  <a:pt x="27210" y="1850"/>
                  <a:pt x="27134" y="1134"/>
                </a:cubicBezTo>
                <a:cubicBezTo>
                  <a:pt x="27114" y="944"/>
                  <a:pt x="27324" y="883"/>
                  <a:pt x="27519" y="883"/>
                </a:cubicBezTo>
                <a:cubicBezTo>
                  <a:pt x="27524" y="883"/>
                  <a:pt x="27530" y="884"/>
                  <a:pt x="27535" y="884"/>
                </a:cubicBezTo>
                <a:cubicBezTo>
                  <a:pt x="28433" y="897"/>
                  <a:pt x="29331" y="897"/>
                  <a:pt x="30222" y="1028"/>
                </a:cubicBezTo>
                <a:cubicBezTo>
                  <a:pt x="30489" y="1069"/>
                  <a:pt x="30619" y="1192"/>
                  <a:pt x="30595" y="1422"/>
                </a:cubicBezTo>
                <a:cubicBezTo>
                  <a:pt x="30527" y="2073"/>
                  <a:pt x="30678" y="2717"/>
                  <a:pt x="30068" y="3323"/>
                </a:cubicBezTo>
                <a:cubicBezTo>
                  <a:pt x="29293" y="4095"/>
                  <a:pt x="29615" y="4924"/>
                  <a:pt x="30678" y="5380"/>
                </a:cubicBezTo>
                <a:cubicBezTo>
                  <a:pt x="31167" y="5590"/>
                  <a:pt x="31666" y="5693"/>
                  <a:pt x="32141" y="5693"/>
                </a:cubicBezTo>
                <a:cubicBezTo>
                  <a:pt x="32969" y="5693"/>
                  <a:pt x="33721" y="5381"/>
                  <a:pt x="34207" y="4790"/>
                </a:cubicBezTo>
                <a:cubicBezTo>
                  <a:pt x="34793" y="4074"/>
                  <a:pt x="34735" y="3498"/>
                  <a:pt x="34012" y="2892"/>
                </a:cubicBezTo>
                <a:cubicBezTo>
                  <a:pt x="33631" y="2570"/>
                  <a:pt x="33402" y="1439"/>
                  <a:pt x="33628" y="1021"/>
                </a:cubicBezTo>
                <a:cubicBezTo>
                  <a:pt x="33700" y="887"/>
                  <a:pt x="33827" y="846"/>
                  <a:pt x="33988" y="842"/>
                </a:cubicBezTo>
                <a:cubicBezTo>
                  <a:pt x="34773" y="832"/>
                  <a:pt x="35557" y="812"/>
                  <a:pt x="36345" y="808"/>
                </a:cubicBezTo>
                <a:close/>
                <a:moveTo>
                  <a:pt x="35905" y="0"/>
                </a:moveTo>
                <a:cubicBezTo>
                  <a:pt x="35311" y="0"/>
                  <a:pt x="34718" y="49"/>
                  <a:pt x="34125" y="58"/>
                </a:cubicBezTo>
                <a:cubicBezTo>
                  <a:pt x="33254" y="68"/>
                  <a:pt x="32775" y="510"/>
                  <a:pt x="32716" y="1274"/>
                </a:cubicBezTo>
                <a:cubicBezTo>
                  <a:pt x="32675" y="1792"/>
                  <a:pt x="32706" y="2313"/>
                  <a:pt x="32651" y="2830"/>
                </a:cubicBezTo>
                <a:cubicBezTo>
                  <a:pt x="32614" y="3176"/>
                  <a:pt x="32723" y="3327"/>
                  <a:pt x="33111" y="3474"/>
                </a:cubicBezTo>
                <a:cubicBezTo>
                  <a:pt x="33697" y="3700"/>
                  <a:pt x="33724" y="4040"/>
                  <a:pt x="33296" y="4458"/>
                </a:cubicBezTo>
                <a:cubicBezTo>
                  <a:pt x="32997" y="4748"/>
                  <a:pt x="32558" y="4899"/>
                  <a:pt x="32069" y="4899"/>
                </a:cubicBezTo>
                <a:cubicBezTo>
                  <a:pt x="31796" y="4899"/>
                  <a:pt x="31508" y="4852"/>
                  <a:pt x="31219" y="4756"/>
                </a:cubicBezTo>
                <a:cubicBezTo>
                  <a:pt x="30455" y="4499"/>
                  <a:pt x="30256" y="4166"/>
                  <a:pt x="30818" y="3694"/>
                </a:cubicBezTo>
                <a:cubicBezTo>
                  <a:pt x="31411" y="3197"/>
                  <a:pt x="31373" y="2628"/>
                  <a:pt x="31483" y="2045"/>
                </a:cubicBezTo>
                <a:cubicBezTo>
                  <a:pt x="31565" y="1600"/>
                  <a:pt x="31404" y="1151"/>
                  <a:pt x="31596" y="702"/>
                </a:cubicBezTo>
                <a:cubicBezTo>
                  <a:pt x="31706" y="445"/>
                  <a:pt x="31459" y="304"/>
                  <a:pt x="31157" y="263"/>
                </a:cubicBezTo>
                <a:cubicBezTo>
                  <a:pt x="30149" y="128"/>
                  <a:pt x="29131" y="67"/>
                  <a:pt x="28114" y="67"/>
                </a:cubicBezTo>
                <a:cubicBezTo>
                  <a:pt x="27897" y="67"/>
                  <a:pt x="27680" y="69"/>
                  <a:pt x="27463" y="75"/>
                </a:cubicBezTo>
                <a:cubicBezTo>
                  <a:pt x="26500" y="95"/>
                  <a:pt x="26195" y="452"/>
                  <a:pt x="26168" y="1312"/>
                </a:cubicBezTo>
                <a:cubicBezTo>
                  <a:pt x="26158" y="1699"/>
                  <a:pt x="26140" y="2090"/>
                  <a:pt x="26103" y="2477"/>
                </a:cubicBezTo>
                <a:cubicBezTo>
                  <a:pt x="26058" y="2881"/>
                  <a:pt x="26147" y="3221"/>
                  <a:pt x="26439" y="3567"/>
                </a:cubicBezTo>
                <a:cubicBezTo>
                  <a:pt x="26956" y="4173"/>
                  <a:pt x="26692" y="4656"/>
                  <a:pt x="25829" y="4759"/>
                </a:cubicBezTo>
                <a:cubicBezTo>
                  <a:pt x="25704" y="4773"/>
                  <a:pt x="25576" y="4777"/>
                  <a:pt x="25448" y="4777"/>
                </a:cubicBezTo>
                <a:cubicBezTo>
                  <a:pt x="25351" y="4777"/>
                  <a:pt x="25253" y="4774"/>
                  <a:pt x="25157" y="4773"/>
                </a:cubicBezTo>
                <a:cubicBezTo>
                  <a:pt x="24153" y="4756"/>
                  <a:pt x="23889" y="4423"/>
                  <a:pt x="24407" y="3707"/>
                </a:cubicBezTo>
                <a:cubicBezTo>
                  <a:pt x="24705" y="3289"/>
                  <a:pt x="24811" y="2888"/>
                  <a:pt x="24770" y="2426"/>
                </a:cubicBezTo>
                <a:cubicBezTo>
                  <a:pt x="24725" y="1877"/>
                  <a:pt x="24646" y="1326"/>
                  <a:pt x="24674" y="781"/>
                </a:cubicBezTo>
                <a:cubicBezTo>
                  <a:pt x="24694" y="373"/>
                  <a:pt x="24496" y="263"/>
                  <a:pt x="24098" y="253"/>
                </a:cubicBezTo>
                <a:cubicBezTo>
                  <a:pt x="23396" y="236"/>
                  <a:pt x="22694" y="191"/>
                  <a:pt x="21992" y="191"/>
                </a:cubicBezTo>
                <a:cubicBezTo>
                  <a:pt x="21871" y="191"/>
                  <a:pt x="21751" y="192"/>
                  <a:pt x="21631" y="195"/>
                </a:cubicBezTo>
                <a:cubicBezTo>
                  <a:pt x="20168" y="229"/>
                  <a:pt x="20168" y="250"/>
                  <a:pt x="20013" y="1538"/>
                </a:cubicBezTo>
                <a:cubicBezTo>
                  <a:pt x="19996" y="1699"/>
                  <a:pt x="19945" y="1857"/>
                  <a:pt x="19931" y="2018"/>
                </a:cubicBezTo>
                <a:cubicBezTo>
                  <a:pt x="19890" y="2546"/>
                  <a:pt x="19866" y="3056"/>
                  <a:pt x="20510" y="3378"/>
                </a:cubicBezTo>
                <a:cubicBezTo>
                  <a:pt x="20928" y="3587"/>
                  <a:pt x="20877" y="3899"/>
                  <a:pt x="20640" y="4214"/>
                </a:cubicBezTo>
                <a:cubicBezTo>
                  <a:pt x="20337" y="4619"/>
                  <a:pt x="19937" y="4826"/>
                  <a:pt x="19479" y="4826"/>
                </a:cubicBezTo>
                <a:cubicBezTo>
                  <a:pt x="19177" y="4826"/>
                  <a:pt x="18849" y="4736"/>
                  <a:pt x="18506" y="4554"/>
                </a:cubicBezTo>
                <a:cubicBezTo>
                  <a:pt x="17940" y="4256"/>
                  <a:pt x="17868" y="4026"/>
                  <a:pt x="18351" y="3670"/>
                </a:cubicBezTo>
                <a:cubicBezTo>
                  <a:pt x="18913" y="3252"/>
                  <a:pt x="19092" y="2724"/>
                  <a:pt x="19129" y="2128"/>
                </a:cubicBezTo>
                <a:cubicBezTo>
                  <a:pt x="19160" y="1709"/>
                  <a:pt x="19129" y="1288"/>
                  <a:pt x="19188" y="873"/>
                </a:cubicBezTo>
                <a:cubicBezTo>
                  <a:pt x="19253" y="411"/>
                  <a:pt x="18968" y="294"/>
                  <a:pt x="18536" y="294"/>
                </a:cubicBezTo>
                <a:cubicBezTo>
                  <a:pt x="17563" y="291"/>
                  <a:pt x="16600" y="246"/>
                  <a:pt x="15630" y="126"/>
                </a:cubicBezTo>
                <a:cubicBezTo>
                  <a:pt x="15560" y="118"/>
                  <a:pt x="15492" y="113"/>
                  <a:pt x="15426" y="113"/>
                </a:cubicBezTo>
                <a:cubicBezTo>
                  <a:pt x="14676" y="113"/>
                  <a:pt x="14182" y="650"/>
                  <a:pt x="14188" y="1374"/>
                </a:cubicBezTo>
                <a:cubicBezTo>
                  <a:pt x="14195" y="1795"/>
                  <a:pt x="14328" y="2234"/>
                  <a:pt x="14147" y="2628"/>
                </a:cubicBezTo>
                <a:cubicBezTo>
                  <a:pt x="13941" y="3077"/>
                  <a:pt x="14130" y="3354"/>
                  <a:pt x="14462" y="3663"/>
                </a:cubicBezTo>
                <a:cubicBezTo>
                  <a:pt x="15003" y="4160"/>
                  <a:pt x="14877" y="4465"/>
                  <a:pt x="14116" y="4622"/>
                </a:cubicBezTo>
                <a:cubicBezTo>
                  <a:pt x="14002" y="4646"/>
                  <a:pt x="13891" y="4657"/>
                  <a:pt x="13784" y="4657"/>
                </a:cubicBezTo>
                <a:cubicBezTo>
                  <a:pt x="13485" y="4657"/>
                  <a:pt x="13208" y="4573"/>
                  <a:pt x="12934" y="4444"/>
                </a:cubicBezTo>
                <a:cubicBezTo>
                  <a:pt x="12272" y="4129"/>
                  <a:pt x="12183" y="3981"/>
                  <a:pt x="12690" y="3502"/>
                </a:cubicBezTo>
                <a:cubicBezTo>
                  <a:pt x="13472" y="2758"/>
                  <a:pt x="13444" y="1908"/>
                  <a:pt x="13266" y="1041"/>
                </a:cubicBezTo>
                <a:cubicBezTo>
                  <a:pt x="13090" y="185"/>
                  <a:pt x="12995" y="43"/>
                  <a:pt x="12178" y="43"/>
                </a:cubicBezTo>
                <a:cubicBezTo>
                  <a:pt x="12087" y="43"/>
                  <a:pt x="11986" y="45"/>
                  <a:pt x="11875" y="47"/>
                </a:cubicBezTo>
                <a:cubicBezTo>
                  <a:pt x="10494" y="78"/>
                  <a:pt x="9113" y="171"/>
                  <a:pt x="7735" y="263"/>
                </a:cubicBezTo>
                <a:cubicBezTo>
                  <a:pt x="7447" y="284"/>
                  <a:pt x="7170" y="414"/>
                  <a:pt x="6889" y="503"/>
                </a:cubicBezTo>
                <a:cubicBezTo>
                  <a:pt x="6731" y="551"/>
                  <a:pt x="6604" y="681"/>
                  <a:pt x="6645" y="795"/>
                </a:cubicBezTo>
                <a:cubicBezTo>
                  <a:pt x="6899" y="1511"/>
                  <a:pt x="6320" y="2419"/>
                  <a:pt x="7406" y="2967"/>
                </a:cubicBezTo>
                <a:cubicBezTo>
                  <a:pt x="7930" y="3231"/>
                  <a:pt x="7862" y="3868"/>
                  <a:pt x="7434" y="4238"/>
                </a:cubicBezTo>
                <a:cubicBezTo>
                  <a:pt x="7182" y="4456"/>
                  <a:pt x="6778" y="4570"/>
                  <a:pt x="6395" y="4570"/>
                </a:cubicBezTo>
                <a:cubicBezTo>
                  <a:pt x="6074" y="4570"/>
                  <a:pt x="5767" y="4490"/>
                  <a:pt x="5580" y="4324"/>
                </a:cubicBezTo>
                <a:cubicBezTo>
                  <a:pt x="5162" y="3957"/>
                  <a:pt x="5134" y="3416"/>
                  <a:pt x="5662" y="3046"/>
                </a:cubicBezTo>
                <a:cubicBezTo>
                  <a:pt x="6118" y="2727"/>
                  <a:pt x="6200" y="2378"/>
                  <a:pt x="6149" y="1939"/>
                </a:cubicBezTo>
                <a:cubicBezTo>
                  <a:pt x="6111" y="1617"/>
                  <a:pt x="6053" y="1298"/>
                  <a:pt x="6015" y="976"/>
                </a:cubicBezTo>
                <a:cubicBezTo>
                  <a:pt x="5957" y="504"/>
                  <a:pt x="5677" y="306"/>
                  <a:pt x="5202" y="306"/>
                </a:cubicBezTo>
                <a:cubicBezTo>
                  <a:pt x="5143" y="306"/>
                  <a:pt x="5080" y="309"/>
                  <a:pt x="5014" y="315"/>
                </a:cubicBezTo>
                <a:cubicBezTo>
                  <a:pt x="4383" y="373"/>
                  <a:pt x="3751" y="446"/>
                  <a:pt x="3120" y="446"/>
                </a:cubicBezTo>
                <a:cubicBezTo>
                  <a:pt x="3080" y="446"/>
                  <a:pt x="3040" y="446"/>
                  <a:pt x="2999" y="445"/>
                </a:cubicBezTo>
                <a:cubicBezTo>
                  <a:pt x="2862" y="443"/>
                  <a:pt x="2731" y="441"/>
                  <a:pt x="2607" y="441"/>
                </a:cubicBezTo>
                <a:cubicBezTo>
                  <a:pt x="898" y="441"/>
                  <a:pt x="440" y="714"/>
                  <a:pt x="402" y="2720"/>
                </a:cubicBezTo>
                <a:cubicBezTo>
                  <a:pt x="364" y="4866"/>
                  <a:pt x="422" y="7007"/>
                  <a:pt x="440" y="9152"/>
                </a:cubicBezTo>
                <a:cubicBezTo>
                  <a:pt x="491" y="15482"/>
                  <a:pt x="638" y="21811"/>
                  <a:pt x="402" y="28144"/>
                </a:cubicBezTo>
                <a:cubicBezTo>
                  <a:pt x="210" y="33205"/>
                  <a:pt x="1" y="38270"/>
                  <a:pt x="63" y="43338"/>
                </a:cubicBezTo>
                <a:cubicBezTo>
                  <a:pt x="93" y="45771"/>
                  <a:pt x="63" y="48207"/>
                  <a:pt x="686" y="50603"/>
                </a:cubicBezTo>
                <a:cubicBezTo>
                  <a:pt x="710" y="50699"/>
                  <a:pt x="741" y="50808"/>
                  <a:pt x="707" y="50891"/>
                </a:cubicBezTo>
                <a:cubicBezTo>
                  <a:pt x="268" y="51987"/>
                  <a:pt x="652" y="53077"/>
                  <a:pt x="738" y="54167"/>
                </a:cubicBezTo>
                <a:cubicBezTo>
                  <a:pt x="786" y="54797"/>
                  <a:pt x="978" y="54955"/>
                  <a:pt x="1663" y="55027"/>
                </a:cubicBezTo>
                <a:cubicBezTo>
                  <a:pt x="1812" y="55040"/>
                  <a:pt x="1963" y="55046"/>
                  <a:pt x="2113" y="55046"/>
                </a:cubicBezTo>
                <a:cubicBezTo>
                  <a:pt x="2263" y="55046"/>
                  <a:pt x="2413" y="55040"/>
                  <a:pt x="2561" y="55030"/>
                </a:cubicBezTo>
                <a:cubicBezTo>
                  <a:pt x="3581" y="54954"/>
                  <a:pt x="4600" y="54927"/>
                  <a:pt x="5619" y="54927"/>
                </a:cubicBezTo>
                <a:cubicBezTo>
                  <a:pt x="7029" y="54927"/>
                  <a:pt x="8439" y="54979"/>
                  <a:pt x="9853" y="55027"/>
                </a:cubicBezTo>
                <a:cubicBezTo>
                  <a:pt x="14191" y="55171"/>
                  <a:pt x="18536" y="55201"/>
                  <a:pt x="22878" y="55225"/>
                </a:cubicBezTo>
                <a:cubicBezTo>
                  <a:pt x="22966" y="55226"/>
                  <a:pt x="23054" y="55226"/>
                  <a:pt x="23142" y="55226"/>
                </a:cubicBezTo>
                <a:cubicBezTo>
                  <a:pt x="25411" y="55226"/>
                  <a:pt x="27674" y="55020"/>
                  <a:pt x="29941" y="54944"/>
                </a:cubicBezTo>
                <a:cubicBezTo>
                  <a:pt x="30423" y="54928"/>
                  <a:pt x="30906" y="54920"/>
                  <a:pt x="31389" y="54920"/>
                </a:cubicBezTo>
                <a:cubicBezTo>
                  <a:pt x="33900" y="54920"/>
                  <a:pt x="36407" y="55128"/>
                  <a:pt x="38902" y="55369"/>
                </a:cubicBezTo>
                <a:cubicBezTo>
                  <a:pt x="40817" y="55555"/>
                  <a:pt x="42729" y="55647"/>
                  <a:pt x="44640" y="55647"/>
                </a:cubicBezTo>
                <a:cubicBezTo>
                  <a:pt x="46460" y="55647"/>
                  <a:pt x="48281" y="55564"/>
                  <a:pt x="50104" y="55400"/>
                </a:cubicBezTo>
                <a:cubicBezTo>
                  <a:pt x="52723" y="55161"/>
                  <a:pt x="55343" y="54942"/>
                  <a:pt x="57979" y="54942"/>
                </a:cubicBezTo>
                <a:cubicBezTo>
                  <a:pt x="58861" y="54942"/>
                  <a:pt x="59745" y="54967"/>
                  <a:pt x="60631" y="55023"/>
                </a:cubicBezTo>
                <a:cubicBezTo>
                  <a:pt x="62995" y="55176"/>
                  <a:pt x="65362" y="55248"/>
                  <a:pt x="67732" y="55248"/>
                </a:cubicBezTo>
                <a:cubicBezTo>
                  <a:pt x="69255" y="55248"/>
                  <a:pt x="70778" y="55218"/>
                  <a:pt x="72303" y="55160"/>
                </a:cubicBezTo>
                <a:cubicBezTo>
                  <a:pt x="74732" y="55068"/>
                  <a:pt x="77176" y="55150"/>
                  <a:pt x="79602" y="55023"/>
                </a:cubicBezTo>
                <a:cubicBezTo>
                  <a:pt x="80843" y="54958"/>
                  <a:pt x="82080" y="54916"/>
                  <a:pt x="83317" y="54916"/>
                </a:cubicBezTo>
                <a:cubicBezTo>
                  <a:pt x="84358" y="54916"/>
                  <a:pt x="85399" y="54946"/>
                  <a:pt x="86442" y="55016"/>
                </a:cubicBezTo>
                <a:cubicBezTo>
                  <a:pt x="86604" y="55028"/>
                  <a:pt x="86767" y="55033"/>
                  <a:pt x="86931" y="55033"/>
                </a:cubicBezTo>
                <a:cubicBezTo>
                  <a:pt x="87217" y="55033"/>
                  <a:pt x="87503" y="55016"/>
                  <a:pt x="87782" y="54979"/>
                </a:cubicBezTo>
                <a:cubicBezTo>
                  <a:pt x="88165" y="54931"/>
                  <a:pt x="88470" y="54763"/>
                  <a:pt x="88474" y="54341"/>
                </a:cubicBezTo>
                <a:cubicBezTo>
                  <a:pt x="88484" y="53217"/>
                  <a:pt x="88943" y="52100"/>
                  <a:pt x="88512" y="50969"/>
                </a:cubicBezTo>
                <a:cubicBezTo>
                  <a:pt x="88436" y="50781"/>
                  <a:pt x="88542" y="50589"/>
                  <a:pt x="88587" y="50397"/>
                </a:cubicBezTo>
                <a:cubicBezTo>
                  <a:pt x="88912" y="49061"/>
                  <a:pt x="89032" y="47700"/>
                  <a:pt x="89084" y="46336"/>
                </a:cubicBezTo>
                <a:cubicBezTo>
                  <a:pt x="89193" y="43413"/>
                  <a:pt x="89156" y="40490"/>
                  <a:pt x="89087" y="37571"/>
                </a:cubicBezTo>
                <a:cubicBezTo>
                  <a:pt x="88984" y="33349"/>
                  <a:pt x="88820" y="29131"/>
                  <a:pt x="88683" y="25008"/>
                </a:cubicBezTo>
                <a:cubicBezTo>
                  <a:pt x="88683" y="21924"/>
                  <a:pt x="88666" y="18936"/>
                  <a:pt x="88686" y="15951"/>
                </a:cubicBezTo>
                <a:cubicBezTo>
                  <a:pt x="88721" y="11760"/>
                  <a:pt x="88782" y="7573"/>
                  <a:pt x="88830" y="3382"/>
                </a:cubicBezTo>
                <a:cubicBezTo>
                  <a:pt x="88837" y="2734"/>
                  <a:pt x="88823" y="2083"/>
                  <a:pt x="88655" y="1446"/>
                </a:cubicBezTo>
                <a:cubicBezTo>
                  <a:pt x="88501" y="860"/>
                  <a:pt x="88097" y="520"/>
                  <a:pt x="87418" y="486"/>
                </a:cubicBezTo>
                <a:cubicBezTo>
                  <a:pt x="86298" y="431"/>
                  <a:pt x="85174" y="445"/>
                  <a:pt x="84057" y="315"/>
                </a:cubicBezTo>
                <a:cubicBezTo>
                  <a:pt x="84000" y="308"/>
                  <a:pt x="83943" y="304"/>
                  <a:pt x="83887" y="304"/>
                </a:cubicBezTo>
                <a:cubicBezTo>
                  <a:pt x="83596" y="304"/>
                  <a:pt x="83333" y="405"/>
                  <a:pt x="83279" y="712"/>
                </a:cubicBezTo>
                <a:cubicBezTo>
                  <a:pt x="83135" y="1542"/>
                  <a:pt x="82600" y="2412"/>
                  <a:pt x="83652" y="3121"/>
                </a:cubicBezTo>
                <a:cubicBezTo>
                  <a:pt x="83968" y="3334"/>
                  <a:pt x="84009" y="3680"/>
                  <a:pt x="83848" y="4012"/>
                </a:cubicBezTo>
                <a:cubicBezTo>
                  <a:pt x="83669" y="4379"/>
                  <a:pt x="83354" y="4557"/>
                  <a:pt x="82885" y="4564"/>
                </a:cubicBezTo>
                <a:cubicBezTo>
                  <a:pt x="82872" y="4564"/>
                  <a:pt x="82859" y="4564"/>
                  <a:pt x="82846" y="4564"/>
                </a:cubicBezTo>
                <a:cubicBezTo>
                  <a:pt x="82216" y="4564"/>
                  <a:pt x="81692" y="4319"/>
                  <a:pt x="81521" y="3889"/>
                </a:cubicBezTo>
                <a:cubicBezTo>
                  <a:pt x="81332" y="3426"/>
                  <a:pt x="81514" y="3066"/>
                  <a:pt x="81980" y="2803"/>
                </a:cubicBezTo>
                <a:cubicBezTo>
                  <a:pt x="82237" y="2659"/>
                  <a:pt x="82559" y="2460"/>
                  <a:pt x="82494" y="2213"/>
                </a:cubicBezTo>
                <a:cubicBezTo>
                  <a:pt x="82357" y="1685"/>
                  <a:pt x="82662" y="1185"/>
                  <a:pt x="82525" y="678"/>
                </a:cubicBezTo>
                <a:cubicBezTo>
                  <a:pt x="82487" y="541"/>
                  <a:pt x="82326" y="496"/>
                  <a:pt x="82182" y="452"/>
                </a:cubicBezTo>
                <a:cubicBezTo>
                  <a:pt x="81893" y="360"/>
                  <a:pt x="81609" y="241"/>
                  <a:pt x="81290" y="241"/>
                </a:cubicBezTo>
                <a:cubicBezTo>
                  <a:pt x="81265" y="241"/>
                  <a:pt x="81241" y="241"/>
                  <a:pt x="81216" y="243"/>
                </a:cubicBezTo>
                <a:cubicBezTo>
                  <a:pt x="81100" y="249"/>
                  <a:pt x="80984" y="252"/>
                  <a:pt x="80868" y="252"/>
                </a:cubicBezTo>
                <a:cubicBezTo>
                  <a:pt x="80271" y="252"/>
                  <a:pt x="79683" y="173"/>
                  <a:pt x="79091" y="116"/>
                </a:cubicBezTo>
                <a:cubicBezTo>
                  <a:pt x="78585" y="67"/>
                  <a:pt x="78076" y="37"/>
                  <a:pt x="77566" y="37"/>
                </a:cubicBezTo>
                <a:cubicBezTo>
                  <a:pt x="77328" y="37"/>
                  <a:pt x="77089" y="44"/>
                  <a:pt x="76850" y="58"/>
                </a:cubicBezTo>
                <a:cubicBezTo>
                  <a:pt x="76429" y="85"/>
                  <a:pt x="76179" y="198"/>
                  <a:pt x="76072" y="599"/>
                </a:cubicBezTo>
                <a:cubicBezTo>
                  <a:pt x="75781" y="1668"/>
                  <a:pt x="75582" y="2703"/>
                  <a:pt x="76617" y="3584"/>
                </a:cubicBezTo>
                <a:cubicBezTo>
                  <a:pt x="76809" y="3752"/>
                  <a:pt x="76939" y="3947"/>
                  <a:pt x="76717" y="4180"/>
                </a:cubicBezTo>
                <a:cubicBezTo>
                  <a:pt x="76440" y="4472"/>
                  <a:pt x="75878" y="4648"/>
                  <a:pt x="75375" y="4648"/>
                </a:cubicBezTo>
                <a:cubicBezTo>
                  <a:pt x="75098" y="4648"/>
                  <a:pt x="74838" y="4595"/>
                  <a:pt x="74654" y="4478"/>
                </a:cubicBezTo>
                <a:cubicBezTo>
                  <a:pt x="74400" y="4317"/>
                  <a:pt x="74170" y="4060"/>
                  <a:pt x="74517" y="3844"/>
                </a:cubicBezTo>
                <a:cubicBezTo>
                  <a:pt x="75178" y="3430"/>
                  <a:pt x="75202" y="2929"/>
                  <a:pt x="75007" y="2316"/>
                </a:cubicBezTo>
                <a:cubicBezTo>
                  <a:pt x="74921" y="2045"/>
                  <a:pt x="75007" y="1737"/>
                  <a:pt x="75013" y="1442"/>
                </a:cubicBezTo>
                <a:cubicBezTo>
                  <a:pt x="75035" y="608"/>
                  <a:pt x="74544" y="118"/>
                  <a:pt x="73680" y="118"/>
                </a:cubicBezTo>
                <a:cubicBezTo>
                  <a:pt x="73568" y="118"/>
                  <a:pt x="73449" y="126"/>
                  <a:pt x="73324" y="143"/>
                </a:cubicBezTo>
                <a:cubicBezTo>
                  <a:pt x="72769" y="219"/>
                  <a:pt x="72217" y="284"/>
                  <a:pt x="71652" y="287"/>
                </a:cubicBezTo>
                <a:cubicBezTo>
                  <a:pt x="69993" y="294"/>
                  <a:pt x="69993" y="298"/>
                  <a:pt x="70055" y="1761"/>
                </a:cubicBezTo>
                <a:cubicBezTo>
                  <a:pt x="70089" y="2511"/>
                  <a:pt x="70164" y="3238"/>
                  <a:pt x="70963" y="3745"/>
                </a:cubicBezTo>
                <a:cubicBezTo>
                  <a:pt x="71319" y="3971"/>
                  <a:pt x="71220" y="4245"/>
                  <a:pt x="70870" y="4451"/>
                </a:cubicBezTo>
                <a:cubicBezTo>
                  <a:pt x="70555" y="4636"/>
                  <a:pt x="70226" y="4776"/>
                  <a:pt x="69842" y="4814"/>
                </a:cubicBezTo>
                <a:cubicBezTo>
                  <a:pt x="69801" y="4818"/>
                  <a:pt x="69760" y="4820"/>
                  <a:pt x="69719" y="4820"/>
                </a:cubicBezTo>
                <a:cubicBezTo>
                  <a:pt x="69232" y="4820"/>
                  <a:pt x="68754" y="4545"/>
                  <a:pt x="68492" y="4115"/>
                </a:cubicBezTo>
                <a:cubicBezTo>
                  <a:pt x="68232" y="3683"/>
                  <a:pt x="68513" y="3461"/>
                  <a:pt x="68893" y="3248"/>
                </a:cubicBezTo>
                <a:cubicBezTo>
                  <a:pt x="69294" y="3022"/>
                  <a:pt x="69308" y="2645"/>
                  <a:pt x="69291" y="2289"/>
                </a:cubicBezTo>
                <a:cubicBezTo>
                  <a:pt x="69263" y="1771"/>
                  <a:pt x="69178" y="1257"/>
                  <a:pt x="69126" y="740"/>
                </a:cubicBezTo>
                <a:cubicBezTo>
                  <a:pt x="69095" y="431"/>
                  <a:pt x="68927" y="304"/>
                  <a:pt x="68561" y="263"/>
                </a:cubicBezTo>
                <a:cubicBezTo>
                  <a:pt x="68146" y="217"/>
                  <a:pt x="67732" y="202"/>
                  <a:pt x="67318" y="202"/>
                </a:cubicBezTo>
                <a:cubicBezTo>
                  <a:pt x="66537" y="202"/>
                  <a:pt x="65756" y="257"/>
                  <a:pt x="64976" y="263"/>
                </a:cubicBezTo>
                <a:cubicBezTo>
                  <a:pt x="64719" y="263"/>
                  <a:pt x="64514" y="387"/>
                  <a:pt x="64531" y="606"/>
                </a:cubicBezTo>
                <a:cubicBezTo>
                  <a:pt x="64623" y="1703"/>
                  <a:pt x="64000" y="2861"/>
                  <a:pt x="64921" y="3896"/>
                </a:cubicBezTo>
                <a:cubicBezTo>
                  <a:pt x="65127" y="4125"/>
                  <a:pt x="65151" y="4458"/>
                  <a:pt x="64795" y="4670"/>
                </a:cubicBezTo>
                <a:cubicBezTo>
                  <a:pt x="64659" y="4751"/>
                  <a:pt x="64367" y="4788"/>
                  <a:pt x="64043" y="4788"/>
                </a:cubicBezTo>
                <a:cubicBezTo>
                  <a:pt x="63530" y="4788"/>
                  <a:pt x="62936" y="4697"/>
                  <a:pt x="62745" y="4543"/>
                </a:cubicBezTo>
                <a:cubicBezTo>
                  <a:pt x="62389" y="4256"/>
                  <a:pt x="62324" y="3927"/>
                  <a:pt x="62698" y="3618"/>
                </a:cubicBezTo>
                <a:cubicBezTo>
                  <a:pt x="63126" y="3262"/>
                  <a:pt x="63160" y="2837"/>
                  <a:pt x="63092" y="2367"/>
                </a:cubicBezTo>
                <a:cubicBezTo>
                  <a:pt x="63040" y="2011"/>
                  <a:pt x="63044" y="1655"/>
                  <a:pt x="63033" y="1298"/>
                </a:cubicBezTo>
                <a:cubicBezTo>
                  <a:pt x="63006" y="431"/>
                  <a:pt x="62711" y="95"/>
                  <a:pt x="61731" y="71"/>
                </a:cubicBezTo>
                <a:cubicBezTo>
                  <a:pt x="61525" y="67"/>
                  <a:pt x="61318" y="65"/>
                  <a:pt x="61112" y="65"/>
                </a:cubicBezTo>
                <a:cubicBezTo>
                  <a:pt x="60084" y="65"/>
                  <a:pt x="59056" y="124"/>
                  <a:pt x="58037" y="263"/>
                </a:cubicBezTo>
                <a:cubicBezTo>
                  <a:pt x="57801" y="298"/>
                  <a:pt x="57523" y="387"/>
                  <a:pt x="57602" y="609"/>
                </a:cubicBezTo>
                <a:cubicBezTo>
                  <a:pt x="57979" y="1641"/>
                  <a:pt x="57293" y="2885"/>
                  <a:pt x="58462" y="3766"/>
                </a:cubicBezTo>
                <a:cubicBezTo>
                  <a:pt x="58644" y="3903"/>
                  <a:pt x="58829" y="4194"/>
                  <a:pt x="58565" y="4468"/>
                </a:cubicBezTo>
                <a:cubicBezTo>
                  <a:pt x="58283" y="4761"/>
                  <a:pt x="57790" y="4905"/>
                  <a:pt x="57287" y="4905"/>
                </a:cubicBezTo>
                <a:cubicBezTo>
                  <a:pt x="56726" y="4905"/>
                  <a:pt x="56153" y="4726"/>
                  <a:pt x="55847" y="4376"/>
                </a:cubicBezTo>
                <a:cubicBezTo>
                  <a:pt x="55488" y="3968"/>
                  <a:pt x="55532" y="3718"/>
                  <a:pt x="56091" y="3467"/>
                </a:cubicBezTo>
                <a:cubicBezTo>
                  <a:pt x="56334" y="3358"/>
                  <a:pt x="56588" y="3313"/>
                  <a:pt x="56574" y="3025"/>
                </a:cubicBezTo>
                <a:cubicBezTo>
                  <a:pt x="56546" y="2378"/>
                  <a:pt x="56536" y="1727"/>
                  <a:pt x="56471" y="1082"/>
                </a:cubicBezTo>
                <a:cubicBezTo>
                  <a:pt x="56416" y="565"/>
                  <a:pt x="55902" y="89"/>
                  <a:pt x="55313" y="68"/>
                </a:cubicBezTo>
                <a:cubicBezTo>
                  <a:pt x="54667" y="49"/>
                  <a:pt x="54020" y="5"/>
                  <a:pt x="53374" y="5"/>
                </a:cubicBezTo>
                <a:cubicBezTo>
                  <a:pt x="52975" y="5"/>
                  <a:pt x="52576" y="22"/>
                  <a:pt x="52177" y="71"/>
                </a:cubicBezTo>
                <a:cubicBezTo>
                  <a:pt x="51903" y="102"/>
                  <a:pt x="51656" y="150"/>
                  <a:pt x="51495" y="352"/>
                </a:cubicBezTo>
                <a:cubicBezTo>
                  <a:pt x="51207" y="709"/>
                  <a:pt x="51242" y="3481"/>
                  <a:pt x="51530" y="3861"/>
                </a:cubicBezTo>
                <a:cubicBezTo>
                  <a:pt x="51550" y="3885"/>
                  <a:pt x="51581" y="3906"/>
                  <a:pt x="51605" y="3933"/>
                </a:cubicBezTo>
                <a:cubicBezTo>
                  <a:pt x="52044" y="4506"/>
                  <a:pt x="51920" y="4756"/>
                  <a:pt x="51125" y="4907"/>
                </a:cubicBezTo>
                <a:cubicBezTo>
                  <a:pt x="51028" y="4925"/>
                  <a:pt x="50930" y="4934"/>
                  <a:pt x="50834" y="4934"/>
                </a:cubicBezTo>
                <a:cubicBezTo>
                  <a:pt x="50255" y="4934"/>
                  <a:pt x="49708" y="4613"/>
                  <a:pt x="49515" y="4129"/>
                </a:cubicBezTo>
                <a:cubicBezTo>
                  <a:pt x="49432" y="3923"/>
                  <a:pt x="49426" y="3704"/>
                  <a:pt x="49703" y="3649"/>
                </a:cubicBezTo>
                <a:cubicBezTo>
                  <a:pt x="50320" y="3529"/>
                  <a:pt x="50289" y="3169"/>
                  <a:pt x="50245" y="2755"/>
                </a:cubicBezTo>
                <a:cubicBezTo>
                  <a:pt x="50197" y="2302"/>
                  <a:pt x="50217" y="1843"/>
                  <a:pt x="50190" y="1391"/>
                </a:cubicBezTo>
                <a:cubicBezTo>
                  <a:pt x="50135" y="548"/>
                  <a:pt x="49885" y="328"/>
                  <a:pt x="48884" y="281"/>
                </a:cubicBezTo>
                <a:cubicBezTo>
                  <a:pt x="48288" y="250"/>
                  <a:pt x="47688" y="250"/>
                  <a:pt x="47088" y="246"/>
                </a:cubicBezTo>
                <a:cubicBezTo>
                  <a:pt x="46976" y="245"/>
                  <a:pt x="46873" y="245"/>
                  <a:pt x="46778" y="245"/>
                </a:cubicBezTo>
                <a:cubicBezTo>
                  <a:pt x="45779" y="245"/>
                  <a:pt x="45774" y="333"/>
                  <a:pt x="45718" y="1322"/>
                </a:cubicBezTo>
                <a:cubicBezTo>
                  <a:pt x="45711" y="1452"/>
                  <a:pt x="45694" y="1583"/>
                  <a:pt x="45694" y="1713"/>
                </a:cubicBezTo>
                <a:cubicBezTo>
                  <a:pt x="45694" y="2535"/>
                  <a:pt x="45413" y="3402"/>
                  <a:pt x="46252" y="4091"/>
                </a:cubicBezTo>
                <a:cubicBezTo>
                  <a:pt x="46475" y="4280"/>
                  <a:pt x="46263" y="4458"/>
                  <a:pt x="46060" y="4547"/>
                </a:cubicBezTo>
                <a:cubicBezTo>
                  <a:pt x="45576" y="4756"/>
                  <a:pt x="45089" y="4860"/>
                  <a:pt x="44602" y="4860"/>
                </a:cubicBezTo>
                <a:cubicBezTo>
                  <a:pt x="44116" y="4860"/>
                  <a:pt x="43629" y="4756"/>
                  <a:pt x="43144" y="4547"/>
                </a:cubicBezTo>
                <a:cubicBezTo>
                  <a:pt x="42867" y="4430"/>
                  <a:pt x="42747" y="4225"/>
                  <a:pt x="43014" y="4012"/>
                </a:cubicBezTo>
                <a:cubicBezTo>
                  <a:pt x="43621" y="3533"/>
                  <a:pt x="43583" y="2926"/>
                  <a:pt x="43538" y="2299"/>
                </a:cubicBezTo>
                <a:cubicBezTo>
                  <a:pt x="43497" y="1785"/>
                  <a:pt x="43473" y="1264"/>
                  <a:pt x="43514" y="753"/>
                </a:cubicBezTo>
                <a:cubicBezTo>
                  <a:pt x="43542" y="397"/>
                  <a:pt x="43367" y="260"/>
                  <a:pt x="43024" y="260"/>
                </a:cubicBezTo>
                <a:cubicBezTo>
                  <a:pt x="42713" y="260"/>
                  <a:pt x="42402" y="259"/>
                  <a:pt x="42090" y="259"/>
                </a:cubicBezTo>
                <a:cubicBezTo>
                  <a:pt x="41390" y="259"/>
                  <a:pt x="40689" y="265"/>
                  <a:pt x="39992" y="308"/>
                </a:cubicBezTo>
                <a:cubicBezTo>
                  <a:pt x="39327" y="349"/>
                  <a:pt x="39077" y="627"/>
                  <a:pt x="39029" y="1192"/>
                </a:cubicBezTo>
                <a:cubicBezTo>
                  <a:pt x="38981" y="1809"/>
                  <a:pt x="38974" y="2426"/>
                  <a:pt x="38933" y="3039"/>
                </a:cubicBezTo>
                <a:cubicBezTo>
                  <a:pt x="38916" y="3296"/>
                  <a:pt x="39022" y="3447"/>
                  <a:pt x="39275" y="3591"/>
                </a:cubicBezTo>
                <a:cubicBezTo>
                  <a:pt x="39831" y="3906"/>
                  <a:pt x="39844" y="4050"/>
                  <a:pt x="39478" y="4454"/>
                </a:cubicBezTo>
                <a:cubicBezTo>
                  <a:pt x="39183" y="4777"/>
                  <a:pt x="38801" y="4941"/>
                  <a:pt x="38386" y="4941"/>
                </a:cubicBezTo>
                <a:cubicBezTo>
                  <a:pt x="38154" y="4941"/>
                  <a:pt x="37912" y="4890"/>
                  <a:pt x="37668" y="4787"/>
                </a:cubicBezTo>
                <a:cubicBezTo>
                  <a:pt x="37274" y="4619"/>
                  <a:pt x="37209" y="4396"/>
                  <a:pt x="37463" y="4091"/>
                </a:cubicBezTo>
                <a:cubicBezTo>
                  <a:pt x="37672" y="3834"/>
                  <a:pt x="37983" y="3646"/>
                  <a:pt x="37953" y="3258"/>
                </a:cubicBezTo>
                <a:cubicBezTo>
                  <a:pt x="37891" y="2480"/>
                  <a:pt x="37912" y="1699"/>
                  <a:pt x="37850" y="921"/>
                </a:cubicBezTo>
                <a:cubicBezTo>
                  <a:pt x="37795" y="226"/>
                  <a:pt x="37702" y="178"/>
                  <a:pt x="36921" y="65"/>
                </a:cubicBezTo>
                <a:cubicBezTo>
                  <a:pt x="36582" y="16"/>
                  <a:pt x="36243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03" name="Google Shape;1003;p51"/>
          <p:cNvGrpSpPr/>
          <p:nvPr/>
        </p:nvGrpSpPr>
        <p:grpSpPr>
          <a:xfrm rot="-633758">
            <a:off x="-223949" y="2811146"/>
            <a:ext cx="1609180" cy="2524955"/>
            <a:chOff x="7849875" y="2867799"/>
            <a:chExt cx="1609271" cy="2525096"/>
          </a:xfrm>
        </p:grpSpPr>
        <p:sp>
          <p:nvSpPr>
            <p:cNvPr id="1004" name="Google Shape;1004;p51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5" name="Google Shape;1005;p51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6" name="Google Shape;1006;p51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7" name="Google Shape;1007;p51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8" name="Google Shape;1008;p51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9" name="Google Shape;1009;p51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51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51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51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51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51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51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51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51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51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51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51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51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51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51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711338" y="2151033"/>
            <a:ext cx="6324600" cy="1546575"/>
          </a:xfrm>
          <a:prstGeom prst="rect">
            <a:avLst/>
          </a:prstGeom>
          <a:noFill/>
        </p:spPr>
        <p:txBody>
          <a:bodyPr wrap="square" lIns="68546" tIns="34289" rIns="68546" bIns="34289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Ñeám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caùc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soá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töø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4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1-50</a:t>
            </a:r>
            <a:endParaRPr lang="en-US" sz="4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p56"/>
          <p:cNvGrpSpPr/>
          <p:nvPr/>
        </p:nvGrpSpPr>
        <p:grpSpPr>
          <a:xfrm>
            <a:off x="5274109" y="592088"/>
            <a:ext cx="2131016" cy="3896175"/>
            <a:chOff x="5274109" y="592088"/>
            <a:chExt cx="2131016" cy="3896175"/>
          </a:xfrm>
        </p:grpSpPr>
        <p:grpSp>
          <p:nvGrpSpPr>
            <p:cNvPr id="1162" name="Google Shape;1162;p56"/>
            <p:cNvGrpSpPr/>
            <p:nvPr/>
          </p:nvGrpSpPr>
          <p:grpSpPr>
            <a:xfrm rot="6808838">
              <a:off x="5406400" y="1029078"/>
              <a:ext cx="1378226" cy="1192384"/>
              <a:chOff x="3228400" y="3443600"/>
              <a:chExt cx="437875" cy="378825"/>
            </a:xfrm>
          </p:grpSpPr>
          <p:sp>
            <p:nvSpPr>
              <p:cNvPr id="1163" name="Google Shape;1163;p56"/>
              <p:cNvSpPr/>
              <p:nvPr/>
            </p:nvSpPr>
            <p:spPr>
              <a:xfrm>
                <a:off x="3551800" y="3447575"/>
                <a:ext cx="21325" cy="539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158" extrusionOk="0">
                    <a:moveTo>
                      <a:pt x="237" y="1"/>
                    </a:moveTo>
                    <a:cubicBezTo>
                      <a:pt x="121" y="1"/>
                      <a:pt x="0" y="95"/>
                      <a:pt x="38" y="245"/>
                    </a:cubicBezTo>
                    <a:cubicBezTo>
                      <a:pt x="210" y="810"/>
                      <a:pt x="383" y="1390"/>
                      <a:pt x="445" y="1970"/>
                    </a:cubicBezTo>
                    <a:cubicBezTo>
                      <a:pt x="461" y="2095"/>
                      <a:pt x="567" y="2158"/>
                      <a:pt x="665" y="2158"/>
                    </a:cubicBezTo>
                    <a:cubicBezTo>
                      <a:pt x="763" y="2158"/>
                      <a:pt x="853" y="2095"/>
                      <a:pt x="837" y="1970"/>
                    </a:cubicBezTo>
                    <a:cubicBezTo>
                      <a:pt x="775" y="1343"/>
                      <a:pt x="586" y="731"/>
                      <a:pt x="414" y="136"/>
                    </a:cubicBezTo>
                    <a:cubicBezTo>
                      <a:pt x="389" y="42"/>
                      <a:pt x="314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228400" y="3491225"/>
                <a:ext cx="347100" cy="211700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8468" extrusionOk="0">
                    <a:moveTo>
                      <a:pt x="13581" y="0"/>
                    </a:moveTo>
                    <a:cubicBezTo>
                      <a:pt x="13567" y="0"/>
                      <a:pt x="13553" y="1"/>
                      <a:pt x="13538" y="4"/>
                    </a:cubicBezTo>
                    <a:cubicBezTo>
                      <a:pt x="8256" y="1023"/>
                      <a:pt x="3475" y="3907"/>
                      <a:pt x="121" y="8124"/>
                    </a:cubicBezTo>
                    <a:cubicBezTo>
                      <a:pt x="1" y="8268"/>
                      <a:pt x="130" y="8468"/>
                      <a:pt x="267" y="8468"/>
                    </a:cubicBezTo>
                    <a:cubicBezTo>
                      <a:pt x="309" y="8468"/>
                      <a:pt x="351" y="8449"/>
                      <a:pt x="387" y="8406"/>
                    </a:cubicBezTo>
                    <a:cubicBezTo>
                      <a:pt x="3710" y="4236"/>
                      <a:pt x="8428" y="1399"/>
                      <a:pt x="13648" y="380"/>
                    </a:cubicBezTo>
                    <a:cubicBezTo>
                      <a:pt x="13884" y="336"/>
                      <a:pt x="13801" y="0"/>
                      <a:pt x="13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5" name="Google Shape;1165;p56"/>
              <p:cNvSpPr/>
              <p:nvPr/>
            </p:nvSpPr>
            <p:spPr>
              <a:xfrm>
                <a:off x="3550050" y="3443600"/>
                <a:ext cx="11622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2946" extrusionOk="0">
                    <a:moveTo>
                      <a:pt x="290" y="0"/>
                    </a:moveTo>
                    <a:cubicBezTo>
                      <a:pt x="117" y="0"/>
                      <a:pt x="1" y="252"/>
                      <a:pt x="186" y="357"/>
                    </a:cubicBezTo>
                    <a:cubicBezTo>
                      <a:pt x="1581" y="1157"/>
                      <a:pt x="2929" y="2035"/>
                      <a:pt x="4277" y="2912"/>
                    </a:cubicBezTo>
                    <a:cubicBezTo>
                      <a:pt x="4311" y="2936"/>
                      <a:pt x="4344" y="2946"/>
                      <a:pt x="4376" y="2946"/>
                    </a:cubicBezTo>
                    <a:cubicBezTo>
                      <a:pt x="4537" y="2946"/>
                      <a:pt x="4649" y="2688"/>
                      <a:pt x="4465" y="2583"/>
                    </a:cubicBezTo>
                    <a:cubicBezTo>
                      <a:pt x="3133" y="1690"/>
                      <a:pt x="1785" y="812"/>
                      <a:pt x="390" y="28"/>
                    </a:cubicBezTo>
                    <a:cubicBezTo>
                      <a:pt x="356" y="9"/>
                      <a:pt x="322" y="0"/>
                      <a:pt x="2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6" name="Google Shape;1166;p56"/>
              <p:cNvSpPr/>
              <p:nvPr/>
            </p:nvSpPr>
            <p:spPr>
              <a:xfrm>
                <a:off x="3583475" y="3509650"/>
                <a:ext cx="81275" cy="11865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4746" extrusionOk="0">
                    <a:moveTo>
                      <a:pt x="2993" y="1"/>
                    </a:moveTo>
                    <a:cubicBezTo>
                      <a:pt x="2936" y="1"/>
                      <a:pt x="2880" y="29"/>
                      <a:pt x="2846" y="98"/>
                    </a:cubicBezTo>
                    <a:cubicBezTo>
                      <a:pt x="2078" y="1618"/>
                      <a:pt x="1185" y="3076"/>
                      <a:pt x="119" y="4408"/>
                    </a:cubicBezTo>
                    <a:cubicBezTo>
                      <a:pt x="1" y="4550"/>
                      <a:pt x="132" y="4746"/>
                      <a:pt x="271" y="4746"/>
                    </a:cubicBezTo>
                    <a:cubicBezTo>
                      <a:pt x="316" y="4746"/>
                      <a:pt x="362" y="4725"/>
                      <a:pt x="401" y="4675"/>
                    </a:cubicBezTo>
                    <a:cubicBezTo>
                      <a:pt x="1482" y="3327"/>
                      <a:pt x="2407" y="1853"/>
                      <a:pt x="3175" y="302"/>
                    </a:cubicBezTo>
                    <a:cubicBezTo>
                      <a:pt x="3251" y="140"/>
                      <a:pt x="3119" y="1"/>
                      <a:pt x="29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7" name="Google Shape;1167;p56"/>
              <p:cNvSpPr/>
              <p:nvPr/>
            </p:nvSpPr>
            <p:spPr>
              <a:xfrm>
                <a:off x="3577725" y="3567100"/>
                <a:ext cx="168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2222" extrusionOk="0">
                    <a:moveTo>
                      <a:pt x="242" y="0"/>
                    </a:moveTo>
                    <a:cubicBezTo>
                      <a:pt x="129" y="0"/>
                      <a:pt x="1" y="94"/>
                      <a:pt x="20" y="245"/>
                    </a:cubicBezTo>
                    <a:cubicBezTo>
                      <a:pt x="114" y="856"/>
                      <a:pt x="161" y="1468"/>
                      <a:pt x="270" y="2079"/>
                    </a:cubicBezTo>
                    <a:cubicBezTo>
                      <a:pt x="289" y="2179"/>
                      <a:pt x="361" y="2222"/>
                      <a:pt x="437" y="2222"/>
                    </a:cubicBezTo>
                    <a:cubicBezTo>
                      <a:pt x="551" y="2222"/>
                      <a:pt x="675" y="2126"/>
                      <a:pt x="647" y="1985"/>
                    </a:cubicBezTo>
                    <a:cubicBezTo>
                      <a:pt x="537" y="1374"/>
                      <a:pt x="490" y="762"/>
                      <a:pt x="396" y="135"/>
                    </a:cubicBezTo>
                    <a:cubicBezTo>
                      <a:pt x="383" y="42"/>
                      <a:pt x="316" y="0"/>
                      <a:pt x="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8" name="Google Shape;1168;p56"/>
              <p:cNvSpPr/>
              <p:nvPr/>
            </p:nvSpPr>
            <p:spPr>
              <a:xfrm>
                <a:off x="3327950" y="3567350"/>
                <a:ext cx="25982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10203" extrusionOk="0">
                    <a:moveTo>
                      <a:pt x="10146" y="1"/>
                    </a:moveTo>
                    <a:cubicBezTo>
                      <a:pt x="10123" y="1"/>
                      <a:pt x="10099" y="5"/>
                      <a:pt x="10073" y="16"/>
                    </a:cubicBezTo>
                    <a:cubicBezTo>
                      <a:pt x="5590" y="1771"/>
                      <a:pt x="1860" y="5502"/>
                      <a:pt x="57" y="9969"/>
                    </a:cubicBezTo>
                    <a:cubicBezTo>
                      <a:pt x="0" y="10112"/>
                      <a:pt x="123" y="10203"/>
                      <a:pt x="245" y="10203"/>
                    </a:cubicBezTo>
                    <a:cubicBezTo>
                      <a:pt x="324" y="10203"/>
                      <a:pt x="403" y="10165"/>
                      <a:pt x="434" y="10079"/>
                    </a:cubicBezTo>
                    <a:cubicBezTo>
                      <a:pt x="2189" y="5753"/>
                      <a:pt x="5841" y="2085"/>
                      <a:pt x="10183" y="392"/>
                    </a:cubicBezTo>
                    <a:cubicBezTo>
                      <a:pt x="10392" y="308"/>
                      <a:pt x="10328" y="1"/>
                      <a:pt x="10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9" name="Google Shape;1169;p56"/>
              <p:cNvSpPr/>
              <p:nvPr/>
            </p:nvSpPr>
            <p:spPr>
              <a:xfrm>
                <a:off x="3228425" y="3692700"/>
                <a:ext cx="11022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5160" extrusionOk="0">
                    <a:moveTo>
                      <a:pt x="262" y="0"/>
                    </a:moveTo>
                    <a:cubicBezTo>
                      <a:pt x="126" y="0"/>
                      <a:pt x="1" y="192"/>
                      <a:pt x="120" y="347"/>
                    </a:cubicBezTo>
                    <a:cubicBezTo>
                      <a:pt x="1405" y="1930"/>
                      <a:pt x="2722" y="3497"/>
                      <a:pt x="4023" y="5096"/>
                    </a:cubicBezTo>
                    <a:cubicBezTo>
                      <a:pt x="4060" y="5141"/>
                      <a:pt x="4104" y="5160"/>
                      <a:pt x="4147" y="5160"/>
                    </a:cubicBezTo>
                    <a:cubicBezTo>
                      <a:pt x="4283" y="5160"/>
                      <a:pt x="4408" y="4969"/>
                      <a:pt x="4289" y="4814"/>
                    </a:cubicBezTo>
                    <a:cubicBezTo>
                      <a:pt x="3004" y="3231"/>
                      <a:pt x="1687" y="1663"/>
                      <a:pt x="386" y="65"/>
                    </a:cubicBezTo>
                    <a:cubicBezTo>
                      <a:pt x="349" y="19"/>
                      <a:pt x="305" y="0"/>
                      <a:pt x="2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70" name="Google Shape;1170;p56"/>
            <p:cNvSpPr/>
            <p:nvPr/>
          </p:nvSpPr>
          <p:spPr>
            <a:xfrm>
              <a:off x="6244663" y="2662513"/>
              <a:ext cx="525000" cy="547400"/>
            </a:xfrm>
            <a:custGeom>
              <a:avLst/>
              <a:gdLst/>
              <a:ahLst/>
              <a:cxnLst/>
              <a:rect l="l" t="t" r="r" b="b"/>
              <a:pathLst>
                <a:path w="21000" h="21896" extrusionOk="0">
                  <a:moveTo>
                    <a:pt x="8217" y="2377"/>
                  </a:moveTo>
                  <a:cubicBezTo>
                    <a:pt x="8309" y="2606"/>
                    <a:pt x="8423" y="2811"/>
                    <a:pt x="8491" y="3039"/>
                  </a:cubicBezTo>
                  <a:cubicBezTo>
                    <a:pt x="8879" y="4021"/>
                    <a:pt x="9222" y="5002"/>
                    <a:pt x="9633" y="5961"/>
                  </a:cubicBezTo>
                  <a:cubicBezTo>
                    <a:pt x="9884" y="6509"/>
                    <a:pt x="10226" y="7034"/>
                    <a:pt x="10568" y="7536"/>
                  </a:cubicBezTo>
                  <a:cubicBezTo>
                    <a:pt x="10721" y="7747"/>
                    <a:pt x="10915" y="7861"/>
                    <a:pt x="11108" y="7861"/>
                  </a:cubicBezTo>
                  <a:cubicBezTo>
                    <a:pt x="11292" y="7861"/>
                    <a:pt x="11474" y="7758"/>
                    <a:pt x="11618" y="7536"/>
                  </a:cubicBezTo>
                  <a:cubicBezTo>
                    <a:pt x="12394" y="6326"/>
                    <a:pt x="13581" y="5596"/>
                    <a:pt x="14723" y="4774"/>
                  </a:cubicBezTo>
                  <a:cubicBezTo>
                    <a:pt x="15179" y="4454"/>
                    <a:pt x="15613" y="4112"/>
                    <a:pt x="16161" y="3724"/>
                  </a:cubicBezTo>
                  <a:lnTo>
                    <a:pt x="16161" y="3724"/>
                  </a:lnTo>
                  <a:cubicBezTo>
                    <a:pt x="16092" y="3929"/>
                    <a:pt x="16069" y="4066"/>
                    <a:pt x="16024" y="4203"/>
                  </a:cubicBezTo>
                  <a:cubicBezTo>
                    <a:pt x="15453" y="5550"/>
                    <a:pt x="14882" y="6874"/>
                    <a:pt x="14312" y="8221"/>
                  </a:cubicBezTo>
                  <a:cubicBezTo>
                    <a:pt x="14015" y="8928"/>
                    <a:pt x="14175" y="9293"/>
                    <a:pt x="14951" y="9407"/>
                  </a:cubicBezTo>
                  <a:cubicBezTo>
                    <a:pt x="15910" y="9544"/>
                    <a:pt x="16845" y="9636"/>
                    <a:pt x="17781" y="9750"/>
                  </a:cubicBezTo>
                  <a:cubicBezTo>
                    <a:pt x="17987" y="9773"/>
                    <a:pt x="18169" y="9773"/>
                    <a:pt x="18489" y="9818"/>
                  </a:cubicBezTo>
                  <a:cubicBezTo>
                    <a:pt x="18306" y="9955"/>
                    <a:pt x="18238" y="10069"/>
                    <a:pt x="18124" y="10115"/>
                  </a:cubicBezTo>
                  <a:cubicBezTo>
                    <a:pt x="17713" y="10320"/>
                    <a:pt x="17279" y="10503"/>
                    <a:pt x="16845" y="10686"/>
                  </a:cubicBezTo>
                  <a:cubicBezTo>
                    <a:pt x="16389" y="10891"/>
                    <a:pt x="15910" y="11051"/>
                    <a:pt x="15453" y="11279"/>
                  </a:cubicBezTo>
                  <a:cubicBezTo>
                    <a:pt x="14677" y="11644"/>
                    <a:pt x="14563" y="11964"/>
                    <a:pt x="14974" y="12694"/>
                  </a:cubicBezTo>
                  <a:cubicBezTo>
                    <a:pt x="15476" y="13584"/>
                    <a:pt x="16024" y="14429"/>
                    <a:pt x="16549" y="15296"/>
                  </a:cubicBezTo>
                  <a:cubicBezTo>
                    <a:pt x="16960" y="15981"/>
                    <a:pt x="17370" y="16666"/>
                    <a:pt x="17827" y="17396"/>
                  </a:cubicBezTo>
                  <a:cubicBezTo>
                    <a:pt x="17758" y="17417"/>
                    <a:pt x="17696" y="17426"/>
                    <a:pt x="17640" y="17426"/>
                  </a:cubicBezTo>
                  <a:cubicBezTo>
                    <a:pt x="17456" y="17426"/>
                    <a:pt x="17333" y="17329"/>
                    <a:pt x="17211" y="17259"/>
                  </a:cubicBezTo>
                  <a:cubicBezTo>
                    <a:pt x="16161" y="16666"/>
                    <a:pt x="15134" y="16050"/>
                    <a:pt x="14084" y="15433"/>
                  </a:cubicBezTo>
                  <a:cubicBezTo>
                    <a:pt x="13741" y="15228"/>
                    <a:pt x="13376" y="15045"/>
                    <a:pt x="13011" y="14885"/>
                  </a:cubicBezTo>
                  <a:cubicBezTo>
                    <a:pt x="12807" y="14803"/>
                    <a:pt x="12636" y="14760"/>
                    <a:pt x="12486" y="14760"/>
                  </a:cubicBezTo>
                  <a:cubicBezTo>
                    <a:pt x="12181" y="14760"/>
                    <a:pt x="11962" y="14937"/>
                    <a:pt x="11733" y="15319"/>
                  </a:cubicBezTo>
                  <a:cubicBezTo>
                    <a:pt x="11322" y="16027"/>
                    <a:pt x="10956" y="16734"/>
                    <a:pt x="10568" y="17442"/>
                  </a:cubicBezTo>
                  <a:cubicBezTo>
                    <a:pt x="10272" y="17990"/>
                    <a:pt x="9998" y="18560"/>
                    <a:pt x="9701" y="19108"/>
                  </a:cubicBezTo>
                  <a:cubicBezTo>
                    <a:pt x="9587" y="19268"/>
                    <a:pt x="9496" y="19428"/>
                    <a:pt x="9267" y="19565"/>
                  </a:cubicBezTo>
                  <a:cubicBezTo>
                    <a:pt x="9267" y="19405"/>
                    <a:pt x="9267" y="19268"/>
                    <a:pt x="9267" y="19108"/>
                  </a:cubicBezTo>
                  <a:cubicBezTo>
                    <a:pt x="9359" y="17853"/>
                    <a:pt x="9450" y="16575"/>
                    <a:pt x="9770" y="15342"/>
                  </a:cubicBezTo>
                  <a:cubicBezTo>
                    <a:pt x="9792" y="15228"/>
                    <a:pt x="9815" y="15114"/>
                    <a:pt x="9838" y="14977"/>
                  </a:cubicBezTo>
                  <a:cubicBezTo>
                    <a:pt x="9897" y="14428"/>
                    <a:pt x="9619" y="14081"/>
                    <a:pt x="9134" y="14081"/>
                  </a:cubicBezTo>
                  <a:cubicBezTo>
                    <a:pt x="9054" y="14081"/>
                    <a:pt x="8969" y="14090"/>
                    <a:pt x="8879" y="14109"/>
                  </a:cubicBezTo>
                  <a:cubicBezTo>
                    <a:pt x="8697" y="14155"/>
                    <a:pt x="8514" y="14224"/>
                    <a:pt x="8309" y="14315"/>
                  </a:cubicBezTo>
                  <a:cubicBezTo>
                    <a:pt x="6688" y="15000"/>
                    <a:pt x="5045" y="15684"/>
                    <a:pt x="3401" y="16346"/>
                  </a:cubicBezTo>
                  <a:cubicBezTo>
                    <a:pt x="3059" y="16506"/>
                    <a:pt x="2694" y="16620"/>
                    <a:pt x="2283" y="16666"/>
                  </a:cubicBezTo>
                  <a:cubicBezTo>
                    <a:pt x="2374" y="16552"/>
                    <a:pt x="2443" y="16415"/>
                    <a:pt x="2557" y="16323"/>
                  </a:cubicBezTo>
                  <a:cubicBezTo>
                    <a:pt x="3995" y="15068"/>
                    <a:pt x="5250" y="13653"/>
                    <a:pt x="6848" y="12580"/>
                  </a:cubicBezTo>
                  <a:cubicBezTo>
                    <a:pt x="7441" y="12146"/>
                    <a:pt x="7464" y="11804"/>
                    <a:pt x="6916" y="11325"/>
                  </a:cubicBezTo>
                  <a:cubicBezTo>
                    <a:pt x="5844" y="10389"/>
                    <a:pt x="4771" y="9476"/>
                    <a:pt x="3675" y="8563"/>
                  </a:cubicBezTo>
                  <a:cubicBezTo>
                    <a:pt x="3538" y="8449"/>
                    <a:pt x="3378" y="8312"/>
                    <a:pt x="3242" y="8198"/>
                  </a:cubicBezTo>
                  <a:cubicBezTo>
                    <a:pt x="3264" y="8152"/>
                    <a:pt x="3264" y="8106"/>
                    <a:pt x="3287" y="8061"/>
                  </a:cubicBezTo>
                  <a:cubicBezTo>
                    <a:pt x="3744" y="8152"/>
                    <a:pt x="4223" y="8198"/>
                    <a:pt x="4657" y="8312"/>
                  </a:cubicBezTo>
                  <a:cubicBezTo>
                    <a:pt x="5136" y="8426"/>
                    <a:pt x="5593" y="8609"/>
                    <a:pt x="6049" y="8746"/>
                  </a:cubicBezTo>
                  <a:cubicBezTo>
                    <a:pt x="6346" y="8837"/>
                    <a:pt x="6643" y="8928"/>
                    <a:pt x="6939" y="8974"/>
                  </a:cubicBezTo>
                  <a:cubicBezTo>
                    <a:pt x="6990" y="8980"/>
                    <a:pt x="7040" y="8983"/>
                    <a:pt x="7087" y="8983"/>
                  </a:cubicBezTo>
                  <a:cubicBezTo>
                    <a:pt x="7569" y="8983"/>
                    <a:pt x="7856" y="8672"/>
                    <a:pt x="7898" y="8152"/>
                  </a:cubicBezTo>
                  <a:cubicBezTo>
                    <a:pt x="7921" y="7992"/>
                    <a:pt x="7875" y="7832"/>
                    <a:pt x="7898" y="7673"/>
                  </a:cubicBezTo>
                  <a:cubicBezTo>
                    <a:pt x="7944" y="5961"/>
                    <a:pt x="8012" y="4249"/>
                    <a:pt x="8081" y="2537"/>
                  </a:cubicBezTo>
                  <a:cubicBezTo>
                    <a:pt x="8081" y="2491"/>
                    <a:pt x="8126" y="2469"/>
                    <a:pt x="8217" y="2377"/>
                  </a:cubicBezTo>
                  <a:close/>
                  <a:moveTo>
                    <a:pt x="7724" y="1"/>
                  </a:moveTo>
                  <a:cubicBezTo>
                    <a:pt x="7713" y="1"/>
                    <a:pt x="7703" y="2"/>
                    <a:pt x="7692" y="3"/>
                  </a:cubicBezTo>
                  <a:cubicBezTo>
                    <a:pt x="7533" y="49"/>
                    <a:pt x="7373" y="209"/>
                    <a:pt x="7304" y="369"/>
                  </a:cubicBezTo>
                  <a:cubicBezTo>
                    <a:pt x="7213" y="528"/>
                    <a:pt x="7236" y="734"/>
                    <a:pt x="7236" y="916"/>
                  </a:cubicBezTo>
                  <a:cubicBezTo>
                    <a:pt x="7190" y="1396"/>
                    <a:pt x="7190" y="1875"/>
                    <a:pt x="7145" y="2354"/>
                  </a:cubicBezTo>
                  <a:cubicBezTo>
                    <a:pt x="7008" y="4112"/>
                    <a:pt x="6779" y="5847"/>
                    <a:pt x="6848" y="7627"/>
                  </a:cubicBezTo>
                  <a:cubicBezTo>
                    <a:pt x="6848" y="7718"/>
                    <a:pt x="6825" y="7810"/>
                    <a:pt x="6802" y="7878"/>
                  </a:cubicBezTo>
                  <a:cubicBezTo>
                    <a:pt x="6734" y="7901"/>
                    <a:pt x="6688" y="7901"/>
                    <a:pt x="6643" y="7901"/>
                  </a:cubicBezTo>
                  <a:cubicBezTo>
                    <a:pt x="6483" y="7832"/>
                    <a:pt x="6300" y="7787"/>
                    <a:pt x="6140" y="7718"/>
                  </a:cubicBezTo>
                  <a:cubicBezTo>
                    <a:pt x="4885" y="7262"/>
                    <a:pt x="3607" y="7056"/>
                    <a:pt x="2283" y="7034"/>
                  </a:cubicBezTo>
                  <a:cubicBezTo>
                    <a:pt x="2269" y="7033"/>
                    <a:pt x="2254" y="7033"/>
                    <a:pt x="2240" y="7033"/>
                  </a:cubicBezTo>
                  <a:cubicBezTo>
                    <a:pt x="1691" y="7033"/>
                    <a:pt x="1289" y="7461"/>
                    <a:pt x="1689" y="8084"/>
                  </a:cubicBezTo>
                  <a:cubicBezTo>
                    <a:pt x="1872" y="8380"/>
                    <a:pt x="2146" y="8631"/>
                    <a:pt x="2420" y="8860"/>
                  </a:cubicBezTo>
                  <a:cubicBezTo>
                    <a:pt x="3493" y="9795"/>
                    <a:pt x="4588" y="10686"/>
                    <a:pt x="5661" y="11599"/>
                  </a:cubicBezTo>
                  <a:cubicBezTo>
                    <a:pt x="5775" y="11690"/>
                    <a:pt x="5866" y="11827"/>
                    <a:pt x="5981" y="11941"/>
                  </a:cubicBezTo>
                  <a:cubicBezTo>
                    <a:pt x="5433" y="12398"/>
                    <a:pt x="4885" y="12831"/>
                    <a:pt x="4383" y="13265"/>
                  </a:cubicBezTo>
                  <a:cubicBezTo>
                    <a:pt x="3812" y="13767"/>
                    <a:pt x="3264" y="14269"/>
                    <a:pt x="2717" y="14794"/>
                  </a:cubicBezTo>
                  <a:cubicBezTo>
                    <a:pt x="1963" y="15502"/>
                    <a:pt x="1210" y="16255"/>
                    <a:pt x="480" y="17008"/>
                  </a:cubicBezTo>
                  <a:cubicBezTo>
                    <a:pt x="92" y="17419"/>
                    <a:pt x="0" y="17807"/>
                    <a:pt x="183" y="18081"/>
                  </a:cubicBezTo>
                  <a:cubicBezTo>
                    <a:pt x="328" y="18282"/>
                    <a:pt x="495" y="18346"/>
                    <a:pt x="671" y="18346"/>
                  </a:cubicBezTo>
                  <a:cubicBezTo>
                    <a:pt x="854" y="18346"/>
                    <a:pt x="1046" y="18276"/>
                    <a:pt x="1233" y="18218"/>
                  </a:cubicBezTo>
                  <a:cubicBezTo>
                    <a:pt x="2602" y="17716"/>
                    <a:pt x="3949" y="17214"/>
                    <a:pt x="5319" y="16689"/>
                  </a:cubicBezTo>
                  <a:cubicBezTo>
                    <a:pt x="6300" y="16301"/>
                    <a:pt x="7282" y="15867"/>
                    <a:pt x="8263" y="15456"/>
                  </a:cubicBezTo>
                  <a:cubicBezTo>
                    <a:pt x="8377" y="15410"/>
                    <a:pt x="8514" y="15388"/>
                    <a:pt x="8674" y="15342"/>
                  </a:cubicBezTo>
                  <a:lnTo>
                    <a:pt x="8674" y="15342"/>
                  </a:lnTo>
                  <a:cubicBezTo>
                    <a:pt x="8560" y="16164"/>
                    <a:pt x="8423" y="16917"/>
                    <a:pt x="8354" y="17670"/>
                  </a:cubicBezTo>
                  <a:cubicBezTo>
                    <a:pt x="8263" y="18834"/>
                    <a:pt x="8195" y="19976"/>
                    <a:pt x="8149" y="21117"/>
                  </a:cubicBezTo>
                  <a:cubicBezTo>
                    <a:pt x="8149" y="21550"/>
                    <a:pt x="8332" y="21802"/>
                    <a:pt x="8628" y="21870"/>
                  </a:cubicBezTo>
                  <a:cubicBezTo>
                    <a:pt x="8694" y="21888"/>
                    <a:pt x="8756" y="21896"/>
                    <a:pt x="8815" y="21896"/>
                  </a:cubicBezTo>
                  <a:cubicBezTo>
                    <a:pt x="9065" y="21896"/>
                    <a:pt x="9257" y="21749"/>
                    <a:pt x="9404" y="21528"/>
                  </a:cubicBezTo>
                  <a:cubicBezTo>
                    <a:pt x="9655" y="21185"/>
                    <a:pt x="9884" y="20843"/>
                    <a:pt x="10089" y="20478"/>
                  </a:cubicBezTo>
                  <a:cubicBezTo>
                    <a:pt x="10842" y="19131"/>
                    <a:pt x="11573" y="17784"/>
                    <a:pt x="12326" y="16438"/>
                  </a:cubicBezTo>
                  <a:cubicBezTo>
                    <a:pt x="12417" y="16278"/>
                    <a:pt x="12531" y="16118"/>
                    <a:pt x="12668" y="15913"/>
                  </a:cubicBezTo>
                  <a:cubicBezTo>
                    <a:pt x="12919" y="16027"/>
                    <a:pt x="13125" y="16118"/>
                    <a:pt x="13330" y="16232"/>
                  </a:cubicBezTo>
                  <a:cubicBezTo>
                    <a:pt x="14357" y="16826"/>
                    <a:pt x="15339" y="17465"/>
                    <a:pt x="16366" y="18013"/>
                  </a:cubicBezTo>
                  <a:cubicBezTo>
                    <a:pt x="17028" y="18355"/>
                    <a:pt x="17736" y="18606"/>
                    <a:pt x="18420" y="18880"/>
                  </a:cubicBezTo>
                  <a:cubicBezTo>
                    <a:pt x="18580" y="18926"/>
                    <a:pt x="18740" y="18948"/>
                    <a:pt x="18900" y="18948"/>
                  </a:cubicBezTo>
                  <a:cubicBezTo>
                    <a:pt x="19265" y="18926"/>
                    <a:pt x="19493" y="18674"/>
                    <a:pt x="19448" y="18286"/>
                  </a:cubicBezTo>
                  <a:cubicBezTo>
                    <a:pt x="19425" y="18150"/>
                    <a:pt x="19356" y="17990"/>
                    <a:pt x="19288" y="17853"/>
                  </a:cubicBezTo>
                  <a:cubicBezTo>
                    <a:pt x="18649" y="16780"/>
                    <a:pt x="18032" y="15730"/>
                    <a:pt x="17393" y="14657"/>
                  </a:cubicBezTo>
                  <a:cubicBezTo>
                    <a:pt x="16914" y="13881"/>
                    <a:pt x="16435" y="13082"/>
                    <a:pt x="15887" y="12215"/>
                  </a:cubicBezTo>
                  <a:cubicBezTo>
                    <a:pt x="16366" y="12010"/>
                    <a:pt x="16731" y="11850"/>
                    <a:pt x="17097" y="11690"/>
                  </a:cubicBezTo>
                  <a:cubicBezTo>
                    <a:pt x="17530" y="11507"/>
                    <a:pt x="17941" y="11325"/>
                    <a:pt x="18375" y="11142"/>
                  </a:cubicBezTo>
                  <a:cubicBezTo>
                    <a:pt x="19014" y="10868"/>
                    <a:pt x="19676" y="10594"/>
                    <a:pt x="20315" y="10320"/>
                  </a:cubicBezTo>
                  <a:cubicBezTo>
                    <a:pt x="20429" y="10275"/>
                    <a:pt x="20566" y="10252"/>
                    <a:pt x="20657" y="10161"/>
                  </a:cubicBezTo>
                  <a:cubicBezTo>
                    <a:pt x="20771" y="10024"/>
                    <a:pt x="20931" y="9864"/>
                    <a:pt x="20954" y="9681"/>
                  </a:cubicBezTo>
                  <a:cubicBezTo>
                    <a:pt x="21000" y="9453"/>
                    <a:pt x="20817" y="9270"/>
                    <a:pt x="20589" y="9179"/>
                  </a:cubicBezTo>
                  <a:cubicBezTo>
                    <a:pt x="20383" y="9111"/>
                    <a:pt x="20178" y="9042"/>
                    <a:pt x="19950" y="8997"/>
                  </a:cubicBezTo>
                  <a:cubicBezTo>
                    <a:pt x="18717" y="8837"/>
                    <a:pt x="17485" y="8677"/>
                    <a:pt x="16229" y="8517"/>
                  </a:cubicBezTo>
                  <a:cubicBezTo>
                    <a:pt x="15955" y="8494"/>
                    <a:pt x="15704" y="8426"/>
                    <a:pt x="15407" y="8380"/>
                  </a:cubicBezTo>
                  <a:cubicBezTo>
                    <a:pt x="15430" y="8243"/>
                    <a:pt x="15453" y="8152"/>
                    <a:pt x="15476" y="8084"/>
                  </a:cubicBezTo>
                  <a:cubicBezTo>
                    <a:pt x="16115" y="6372"/>
                    <a:pt x="16754" y="4637"/>
                    <a:pt x="17393" y="2925"/>
                  </a:cubicBezTo>
                  <a:cubicBezTo>
                    <a:pt x="17439" y="2811"/>
                    <a:pt x="17485" y="2697"/>
                    <a:pt x="17553" y="2606"/>
                  </a:cubicBezTo>
                  <a:cubicBezTo>
                    <a:pt x="17758" y="2354"/>
                    <a:pt x="17781" y="2149"/>
                    <a:pt x="17553" y="1898"/>
                  </a:cubicBezTo>
                  <a:cubicBezTo>
                    <a:pt x="17402" y="1734"/>
                    <a:pt x="17260" y="1651"/>
                    <a:pt x="17101" y="1651"/>
                  </a:cubicBezTo>
                  <a:cubicBezTo>
                    <a:pt x="16995" y="1651"/>
                    <a:pt x="16882" y="1688"/>
                    <a:pt x="16754" y="1761"/>
                  </a:cubicBezTo>
                  <a:cubicBezTo>
                    <a:pt x="16572" y="1852"/>
                    <a:pt x="16412" y="1989"/>
                    <a:pt x="16252" y="2103"/>
                  </a:cubicBezTo>
                  <a:cubicBezTo>
                    <a:pt x="14997" y="3108"/>
                    <a:pt x="13741" y="4112"/>
                    <a:pt x="12486" y="5139"/>
                  </a:cubicBezTo>
                  <a:cubicBezTo>
                    <a:pt x="12006" y="5550"/>
                    <a:pt x="11573" y="5984"/>
                    <a:pt x="11071" y="6463"/>
                  </a:cubicBezTo>
                  <a:cubicBezTo>
                    <a:pt x="10888" y="6143"/>
                    <a:pt x="10705" y="5870"/>
                    <a:pt x="10568" y="5573"/>
                  </a:cubicBezTo>
                  <a:cubicBezTo>
                    <a:pt x="9838" y="3907"/>
                    <a:pt x="9085" y="2240"/>
                    <a:pt x="8354" y="597"/>
                  </a:cubicBezTo>
                  <a:cubicBezTo>
                    <a:pt x="8286" y="460"/>
                    <a:pt x="8240" y="300"/>
                    <a:pt x="8149" y="232"/>
                  </a:cubicBezTo>
                  <a:cubicBezTo>
                    <a:pt x="8022" y="126"/>
                    <a:pt x="7856" y="1"/>
                    <a:pt x="77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71" name="Google Shape;1171;p56"/>
            <p:cNvGrpSpPr/>
            <p:nvPr/>
          </p:nvGrpSpPr>
          <p:grpSpPr>
            <a:xfrm>
              <a:off x="6809925" y="1349075"/>
              <a:ext cx="595200" cy="552400"/>
              <a:chOff x="8321650" y="1504325"/>
              <a:chExt cx="595200" cy="552400"/>
            </a:xfrm>
          </p:grpSpPr>
          <p:sp>
            <p:nvSpPr>
              <p:cNvPr id="1172" name="Google Shape;1172;p56"/>
              <p:cNvSpPr/>
              <p:nvPr/>
            </p:nvSpPr>
            <p:spPr>
              <a:xfrm>
                <a:off x="8326775" y="1504325"/>
                <a:ext cx="590075" cy="552400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22096" extrusionOk="0">
                    <a:moveTo>
                      <a:pt x="7284" y="19999"/>
                    </a:moveTo>
                    <a:cubicBezTo>
                      <a:pt x="7291" y="20002"/>
                      <a:pt x="7298" y="20005"/>
                      <a:pt x="7305" y="20008"/>
                    </a:cubicBezTo>
                    <a:cubicBezTo>
                      <a:pt x="7295" y="20002"/>
                      <a:pt x="7288" y="20000"/>
                      <a:pt x="7284" y="19999"/>
                    </a:cubicBezTo>
                    <a:close/>
                    <a:moveTo>
                      <a:pt x="11328" y="1057"/>
                    </a:moveTo>
                    <a:cubicBezTo>
                      <a:pt x="13223" y="1057"/>
                      <a:pt x="15067" y="1619"/>
                      <a:pt x="16686" y="2569"/>
                    </a:cubicBezTo>
                    <a:cubicBezTo>
                      <a:pt x="17576" y="3094"/>
                      <a:pt x="18284" y="3642"/>
                      <a:pt x="19037" y="4395"/>
                    </a:cubicBezTo>
                    <a:cubicBezTo>
                      <a:pt x="19768" y="5126"/>
                      <a:pt x="20293" y="5810"/>
                      <a:pt x="20818" y="6723"/>
                    </a:cubicBezTo>
                    <a:cubicBezTo>
                      <a:pt x="21799" y="8435"/>
                      <a:pt x="22256" y="10307"/>
                      <a:pt x="22164" y="12293"/>
                    </a:cubicBezTo>
                    <a:cubicBezTo>
                      <a:pt x="22142" y="12544"/>
                      <a:pt x="22119" y="12795"/>
                      <a:pt x="22096" y="13046"/>
                    </a:cubicBezTo>
                    <a:cubicBezTo>
                      <a:pt x="22096" y="13069"/>
                      <a:pt x="22096" y="13069"/>
                      <a:pt x="22096" y="13092"/>
                    </a:cubicBezTo>
                    <a:cubicBezTo>
                      <a:pt x="22096" y="13092"/>
                      <a:pt x="22073" y="13114"/>
                      <a:pt x="22073" y="13137"/>
                    </a:cubicBezTo>
                    <a:cubicBezTo>
                      <a:pt x="22073" y="13183"/>
                      <a:pt x="22073" y="13251"/>
                      <a:pt x="22050" y="13320"/>
                    </a:cubicBezTo>
                    <a:cubicBezTo>
                      <a:pt x="22027" y="13434"/>
                      <a:pt x="22005" y="13548"/>
                      <a:pt x="21982" y="13685"/>
                    </a:cubicBezTo>
                    <a:cubicBezTo>
                      <a:pt x="21890" y="14164"/>
                      <a:pt x="21753" y="14644"/>
                      <a:pt x="21594" y="15100"/>
                    </a:cubicBezTo>
                    <a:cubicBezTo>
                      <a:pt x="21548" y="15237"/>
                      <a:pt x="21502" y="15351"/>
                      <a:pt x="21457" y="15465"/>
                    </a:cubicBezTo>
                    <a:cubicBezTo>
                      <a:pt x="21457" y="15511"/>
                      <a:pt x="21434" y="15557"/>
                      <a:pt x="21411" y="15602"/>
                    </a:cubicBezTo>
                    <a:cubicBezTo>
                      <a:pt x="21388" y="15625"/>
                      <a:pt x="21365" y="15694"/>
                      <a:pt x="21365" y="15694"/>
                    </a:cubicBezTo>
                    <a:cubicBezTo>
                      <a:pt x="21251" y="15922"/>
                      <a:pt x="21160" y="16150"/>
                      <a:pt x="21023" y="16356"/>
                    </a:cubicBezTo>
                    <a:cubicBezTo>
                      <a:pt x="20909" y="16584"/>
                      <a:pt x="20795" y="16789"/>
                      <a:pt x="20658" y="16995"/>
                    </a:cubicBezTo>
                    <a:cubicBezTo>
                      <a:pt x="20612" y="17063"/>
                      <a:pt x="20544" y="17154"/>
                      <a:pt x="20498" y="17246"/>
                    </a:cubicBezTo>
                    <a:cubicBezTo>
                      <a:pt x="20452" y="17291"/>
                      <a:pt x="20407" y="17337"/>
                      <a:pt x="20384" y="17383"/>
                    </a:cubicBezTo>
                    <a:cubicBezTo>
                      <a:pt x="20361" y="17406"/>
                      <a:pt x="20338" y="17428"/>
                      <a:pt x="20338" y="17451"/>
                    </a:cubicBezTo>
                    <a:cubicBezTo>
                      <a:pt x="20315" y="17451"/>
                      <a:pt x="20315" y="17474"/>
                      <a:pt x="20293" y="17497"/>
                    </a:cubicBezTo>
                    <a:cubicBezTo>
                      <a:pt x="19608" y="18341"/>
                      <a:pt x="18946" y="18912"/>
                      <a:pt x="18033" y="19414"/>
                    </a:cubicBezTo>
                    <a:cubicBezTo>
                      <a:pt x="16960" y="20008"/>
                      <a:pt x="15728" y="20350"/>
                      <a:pt x="14518" y="20578"/>
                    </a:cubicBezTo>
                    <a:cubicBezTo>
                      <a:pt x="13599" y="20769"/>
                      <a:pt x="12654" y="20854"/>
                      <a:pt x="11702" y="20854"/>
                    </a:cubicBezTo>
                    <a:cubicBezTo>
                      <a:pt x="11401" y="20854"/>
                      <a:pt x="11099" y="20846"/>
                      <a:pt x="10797" y="20829"/>
                    </a:cubicBezTo>
                    <a:cubicBezTo>
                      <a:pt x="10181" y="20784"/>
                      <a:pt x="9610" y="20692"/>
                      <a:pt x="9017" y="20555"/>
                    </a:cubicBezTo>
                    <a:cubicBezTo>
                      <a:pt x="8720" y="20487"/>
                      <a:pt x="8446" y="20418"/>
                      <a:pt x="8172" y="20327"/>
                    </a:cubicBezTo>
                    <a:cubicBezTo>
                      <a:pt x="8013" y="20282"/>
                      <a:pt x="7876" y="20236"/>
                      <a:pt x="7716" y="20167"/>
                    </a:cubicBezTo>
                    <a:cubicBezTo>
                      <a:pt x="7647" y="20145"/>
                      <a:pt x="7579" y="20122"/>
                      <a:pt x="7488" y="20076"/>
                    </a:cubicBezTo>
                    <a:cubicBezTo>
                      <a:pt x="7442" y="20076"/>
                      <a:pt x="7396" y="20053"/>
                      <a:pt x="7351" y="20030"/>
                    </a:cubicBezTo>
                    <a:cubicBezTo>
                      <a:pt x="7302" y="20014"/>
                      <a:pt x="7277" y="19998"/>
                      <a:pt x="7282" y="19998"/>
                    </a:cubicBezTo>
                    <a:cubicBezTo>
                      <a:pt x="7282" y="19998"/>
                      <a:pt x="7283" y="19998"/>
                      <a:pt x="7284" y="19999"/>
                    </a:cubicBezTo>
                    <a:lnTo>
                      <a:pt x="7284" y="19999"/>
                    </a:lnTo>
                    <a:cubicBezTo>
                      <a:pt x="2596" y="17960"/>
                      <a:pt x="300" y="12582"/>
                      <a:pt x="2032" y="7705"/>
                    </a:cubicBezTo>
                    <a:cubicBezTo>
                      <a:pt x="2694" y="5856"/>
                      <a:pt x="3995" y="4235"/>
                      <a:pt x="5548" y="3071"/>
                    </a:cubicBezTo>
                    <a:cubicBezTo>
                      <a:pt x="7122" y="1907"/>
                      <a:pt x="9063" y="1154"/>
                      <a:pt x="11003" y="1063"/>
                    </a:cubicBezTo>
                    <a:cubicBezTo>
                      <a:pt x="11111" y="1059"/>
                      <a:pt x="11220" y="1057"/>
                      <a:pt x="11328" y="1057"/>
                    </a:cubicBezTo>
                    <a:close/>
                    <a:moveTo>
                      <a:pt x="11713" y="1"/>
                    </a:moveTo>
                    <a:cubicBezTo>
                      <a:pt x="9835" y="1"/>
                      <a:pt x="7958" y="540"/>
                      <a:pt x="6324" y="1496"/>
                    </a:cubicBezTo>
                    <a:cubicBezTo>
                      <a:pt x="4498" y="2569"/>
                      <a:pt x="2923" y="4144"/>
                      <a:pt x="1941" y="6039"/>
                    </a:cubicBezTo>
                    <a:cubicBezTo>
                      <a:pt x="1462" y="6974"/>
                      <a:pt x="1119" y="8002"/>
                      <a:pt x="960" y="9029"/>
                    </a:cubicBezTo>
                    <a:cubicBezTo>
                      <a:pt x="1" y="14940"/>
                      <a:pt x="2420" y="20282"/>
                      <a:pt x="8675" y="21742"/>
                    </a:cubicBezTo>
                    <a:cubicBezTo>
                      <a:pt x="9677" y="21984"/>
                      <a:pt x="10706" y="22095"/>
                      <a:pt x="11731" y="22095"/>
                    </a:cubicBezTo>
                    <a:cubicBezTo>
                      <a:pt x="12060" y="22095"/>
                      <a:pt x="12388" y="22084"/>
                      <a:pt x="12715" y="22062"/>
                    </a:cubicBezTo>
                    <a:cubicBezTo>
                      <a:pt x="15294" y="21879"/>
                      <a:pt x="18079" y="21195"/>
                      <a:pt x="20087" y="19483"/>
                    </a:cubicBezTo>
                    <a:cubicBezTo>
                      <a:pt x="21708" y="18113"/>
                      <a:pt x="22758" y="16127"/>
                      <a:pt x="23169" y="14073"/>
                    </a:cubicBezTo>
                    <a:cubicBezTo>
                      <a:pt x="23602" y="11950"/>
                      <a:pt x="23443" y="9713"/>
                      <a:pt x="22644" y="7682"/>
                    </a:cubicBezTo>
                    <a:cubicBezTo>
                      <a:pt x="21822" y="5582"/>
                      <a:pt x="20407" y="3779"/>
                      <a:pt x="18626" y="2409"/>
                    </a:cubicBezTo>
                    <a:cubicBezTo>
                      <a:pt x="16869" y="1063"/>
                      <a:pt x="14746" y="218"/>
                      <a:pt x="12532" y="36"/>
                    </a:cubicBezTo>
                    <a:cubicBezTo>
                      <a:pt x="12260" y="12"/>
                      <a:pt x="11986" y="1"/>
                      <a:pt x="11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3" name="Google Shape;1173;p56"/>
              <p:cNvSpPr/>
              <p:nvPr/>
            </p:nvSpPr>
            <p:spPr>
              <a:xfrm>
                <a:off x="8321650" y="1591825"/>
                <a:ext cx="523875" cy="3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15938" extrusionOk="0">
                    <a:moveTo>
                      <a:pt x="11093" y="940"/>
                    </a:moveTo>
                    <a:cubicBezTo>
                      <a:pt x="11131" y="940"/>
                      <a:pt x="11169" y="940"/>
                      <a:pt x="11208" y="941"/>
                    </a:cubicBezTo>
                    <a:cubicBezTo>
                      <a:pt x="12737" y="964"/>
                      <a:pt x="14152" y="1489"/>
                      <a:pt x="15430" y="2287"/>
                    </a:cubicBezTo>
                    <a:cubicBezTo>
                      <a:pt x="16640" y="3064"/>
                      <a:pt x="17645" y="4159"/>
                      <a:pt x="18352" y="5437"/>
                    </a:cubicBezTo>
                    <a:cubicBezTo>
                      <a:pt x="18466" y="5597"/>
                      <a:pt x="18535" y="5780"/>
                      <a:pt x="18626" y="5940"/>
                    </a:cubicBezTo>
                    <a:cubicBezTo>
                      <a:pt x="18672" y="6031"/>
                      <a:pt x="18694" y="6099"/>
                      <a:pt x="18740" y="6191"/>
                    </a:cubicBezTo>
                    <a:cubicBezTo>
                      <a:pt x="18763" y="6213"/>
                      <a:pt x="18786" y="6259"/>
                      <a:pt x="18786" y="6305"/>
                    </a:cubicBezTo>
                    <a:cubicBezTo>
                      <a:pt x="18809" y="6328"/>
                      <a:pt x="18809" y="6350"/>
                      <a:pt x="18809" y="6350"/>
                    </a:cubicBezTo>
                    <a:cubicBezTo>
                      <a:pt x="18809" y="6350"/>
                      <a:pt x="18831" y="6373"/>
                      <a:pt x="18831" y="6396"/>
                    </a:cubicBezTo>
                    <a:cubicBezTo>
                      <a:pt x="18991" y="6761"/>
                      <a:pt x="19105" y="7149"/>
                      <a:pt x="19219" y="7537"/>
                    </a:cubicBezTo>
                    <a:cubicBezTo>
                      <a:pt x="19425" y="8359"/>
                      <a:pt x="19539" y="9249"/>
                      <a:pt x="19334" y="10094"/>
                    </a:cubicBezTo>
                    <a:cubicBezTo>
                      <a:pt x="19014" y="11463"/>
                      <a:pt x="18033" y="12559"/>
                      <a:pt x="16868" y="13289"/>
                    </a:cubicBezTo>
                    <a:cubicBezTo>
                      <a:pt x="15499" y="14157"/>
                      <a:pt x="13924" y="14636"/>
                      <a:pt x="12281" y="14704"/>
                    </a:cubicBezTo>
                    <a:cubicBezTo>
                      <a:pt x="12202" y="14707"/>
                      <a:pt x="12124" y="14709"/>
                      <a:pt x="12045" y="14709"/>
                    </a:cubicBezTo>
                    <a:cubicBezTo>
                      <a:pt x="7711" y="14709"/>
                      <a:pt x="2610" y="10418"/>
                      <a:pt x="4269" y="5643"/>
                    </a:cubicBezTo>
                    <a:cubicBezTo>
                      <a:pt x="4748" y="4250"/>
                      <a:pt x="5661" y="3018"/>
                      <a:pt x="6871" y="2196"/>
                    </a:cubicBezTo>
                    <a:cubicBezTo>
                      <a:pt x="8117" y="1373"/>
                      <a:pt x="9602" y="940"/>
                      <a:pt x="11093" y="940"/>
                    </a:cubicBezTo>
                    <a:close/>
                    <a:moveTo>
                      <a:pt x="11480" y="0"/>
                    </a:moveTo>
                    <a:cubicBezTo>
                      <a:pt x="10090" y="0"/>
                      <a:pt x="8698" y="326"/>
                      <a:pt x="7487" y="941"/>
                    </a:cubicBezTo>
                    <a:cubicBezTo>
                      <a:pt x="1" y="4707"/>
                      <a:pt x="3310" y="15207"/>
                      <a:pt x="11002" y="15891"/>
                    </a:cubicBezTo>
                    <a:cubicBezTo>
                      <a:pt x="11323" y="15922"/>
                      <a:pt x="11645" y="15937"/>
                      <a:pt x="11967" y="15937"/>
                    </a:cubicBezTo>
                    <a:cubicBezTo>
                      <a:pt x="13553" y="15937"/>
                      <a:pt x="15149" y="15570"/>
                      <a:pt x="16572" y="14887"/>
                    </a:cubicBezTo>
                    <a:cubicBezTo>
                      <a:pt x="18033" y="14179"/>
                      <a:pt x="19402" y="13061"/>
                      <a:pt x="20110" y="11577"/>
                    </a:cubicBezTo>
                    <a:cubicBezTo>
                      <a:pt x="20954" y="9820"/>
                      <a:pt x="20749" y="7811"/>
                      <a:pt x="20018" y="6031"/>
                    </a:cubicBezTo>
                    <a:cubicBezTo>
                      <a:pt x="19379" y="4479"/>
                      <a:pt x="18375" y="3064"/>
                      <a:pt x="17074" y="1991"/>
                    </a:cubicBezTo>
                    <a:cubicBezTo>
                      <a:pt x="16412" y="1443"/>
                      <a:pt x="15682" y="986"/>
                      <a:pt x="14905" y="644"/>
                    </a:cubicBezTo>
                    <a:cubicBezTo>
                      <a:pt x="14517" y="484"/>
                      <a:pt x="14129" y="347"/>
                      <a:pt x="13719" y="256"/>
                    </a:cubicBezTo>
                    <a:cubicBezTo>
                      <a:pt x="13308" y="142"/>
                      <a:pt x="12851" y="96"/>
                      <a:pt x="12418" y="51"/>
                    </a:cubicBezTo>
                    <a:cubicBezTo>
                      <a:pt x="12107" y="17"/>
                      <a:pt x="11793" y="0"/>
                      <a:pt x="11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74" name="Google Shape;1174;p56"/>
            <p:cNvSpPr/>
            <p:nvPr/>
          </p:nvSpPr>
          <p:spPr>
            <a:xfrm>
              <a:off x="5733975" y="3564563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6070050" y="4324663"/>
              <a:ext cx="174625" cy="163600"/>
            </a:xfrm>
            <a:custGeom>
              <a:avLst/>
              <a:gdLst/>
              <a:ahLst/>
              <a:cxnLst/>
              <a:rect l="l" t="t" r="r" b="b"/>
              <a:pathLst>
                <a:path w="6985" h="6544" extrusionOk="0">
                  <a:moveTo>
                    <a:pt x="3721" y="965"/>
                  </a:moveTo>
                  <a:cubicBezTo>
                    <a:pt x="4246" y="987"/>
                    <a:pt x="4816" y="1193"/>
                    <a:pt x="5159" y="1604"/>
                  </a:cubicBezTo>
                  <a:cubicBezTo>
                    <a:pt x="5524" y="2037"/>
                    <a:pt x="5615" y="2722"/>
                    <a:pt x="5524" y="3270"/>
                  </a:cubicBezTo>
                  <a:cubicBezTo>
                    <a:pt x="5315" y="4463"/>
                    <a:pt x="4098" y="5173"/>
                    <a:pt x="3002" y="5173"/>
                  </a:cubicBezTo>
                  <a:cubicBezTo>
                    <a:pt x="2065" y="5173"/>
                    <a:pt x="1217" y="4654"/>
                    <a:pt x="1164" y="3475"/>
                  </a:cubicBezTo>
                  <a:cubicBezTo>
                    <a:pt x="1119" y="2311"/>
                    <a:pt x="1986" y="1010"/>
                    <a:pt x="3287" y="1010"/>
                  </a:cubicBezTo>
                  <a:lnTo>
                    <a:pt x="3470" y="1010"/>
                  </a:lnTo>
                  <a:cubicBezTo>
                    <a:pt x="3538" y="1010"/>
                    <a:pt x="3584" y="987"/>
                    <a:pt x="3629" y="965"/>
                  </a:cubicBezTo>
                  <a:close/>
                  <a:moveTo>
                    <a:pt x="3732" y="1"/>
                  </a:moveTo>
                  <a:cubicBezTo>
                    <a:pt x="2807" y="1"/>
                    <a:pt x="1909" y="388"/>
                    <a:pt x="1233" y="1010"/>
                  </a:cubicBezTo>
                  <a:cubicBezTo>
                    <a:pt x="708" y="1467"/>
                    <a:pt x="297" y="2083"/>
                    <a:pt x="160" y="2722"/>
                  </a:cubicBezTo>
                  <a:cubicBezTo>
                    <a:pt x="0" y="3521"/>
                    <a:pt x="137" y="4343"/>
                    <a:pt x="548" y="5027"/>
                  </a:cubicBezTo>
                  <a:cubicBezTo>
                    <a:pt x="1005" y="5758"/>
                    <a:pt x="1689" y="6260"/>
                    <a:pt x="2534" y="6465"/>
                  </a:cubicBezTo>
                  <a:cubicBezTo>
                    <a:pt x="2771" y="6519"/>
                    <a:pt x="3009" y="6544"/>
                    <a:pt x="3244" y="6544"/>
                  </a:cubicBezTo>
                  <a:cubicBezTo>
                    <a:pt x="4723" y="6544"/>
                    <a:pt x="6091" y="5539"/>
                    <a:pt x="6642" y="4160"/>
                  </a:cubicBezTo>
                  <a:cubicBezTo>
                    <a:pt x="6985" y="3293"/>
                    <a:pt x="6985" y="2220"/>
                    <a:pt x="6437" y="1444"/>
                  </a:cubicBezTo>
                  <a:cubicBezTo>
                    <a:pt x="5980" y="782"/>
                    <a:pt x="5273" y="303"/>
                    <a:pt x="4520" y="97"/>
                  </a:cubicBezTo>
                  <a:cubicBezTo>
                    <a:pt x="4258" y="32"/>
                    <a:pt x="3994" y="1"/>
                    <a:pt x="3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6635300" y="592088"/>
              <a:ext cx="174625" cy="163600"/>
            </a:xfrm>
            <a:custGeom>
              <a:avLst/>
              <a:gdLst/>
              <a:ahLst/>
              <a:cxnLst/>
              <a:rect l="l" t="t" r="r" b="b"/>
              <a:pathLst>
                <a:path w="6985" h="6544" extrusionOk="0">
                  <a:moveTo>
                    <a:pt x="3721" y="965"/>
                  </a:moveTo>
                  <a:cubicBezTo>
                    <a:pt x="4246" y="987"/>
                    <a:pt x="4816" y="1193"/>
                    <a:pt x="5159" y="1604"/>
                  </a:cubicBezTo>
                  <a:cubicBezTo>
                    <a:pt x="5524" y="2037"/>
                    <a:pt x="5615" y="2722"/>
                    <a:pt x="5524" y="3270"/>
                  </a:cubicBezTo>
                  <a:cubicBezTo>
                    <a:pt x="5315" y="4463"/>
                    <a:pt x="4098" y="5173"/>
                    <a:pt x="3002" y="5173"/>
                  </a:cubicBezTo>
                  <a:cubicBezTo>
                    <a:pt x="2065" y="5173"/>
                    <a:pt x="1217" y="4654"/>
                    <a:pt x="1164" y="3475"/>
                  </a:cubicBezTo>
                  <a:cubicBezTo>
                    <a:pt x="1119" y="2311"/>
                    <a:pt x="1986" y="1010"/>
                    <a:pt x="3287" y="1010"/>
                  </a:cubicBezTo>
                  <a:lnTo>
                    <a:pt x="3470" y="1010"/>
                  </a:lnTo>
                  <a:cubicBezTo>
                    <a:pt x="3538" y="1010"/>
                    <a:pt x="3584" y="987"/>
                    <a:pt x="3629" y="965"/>
                  </a:cubicBezTo>
                  <a:close/>
                  <a:moveTo>
                    <a:pt x="3732" y="1"/>
                  </a:moveTo>
                  <a:cubicBezTo>
                    <a:pt x="2807" y="1"/>
                    <a:pt x="1909" y="388"/>
                    <a:pt x="1233" y="1010"/>
                  </a:cubicBezTo>
                  <a:cubicBezTo>
                    <a:pt x="708" y="1467"/>
                    <a:pt x="297" y="2083"/>
                    <a:pt x="160" y="2722"/>
                  </a:cubicBezTo>
                  <a:cubicBezTo>
                    <a:pt x="0" y="3521"/>
                    <a:pt x="137" y="4343"/>
                    <a:pt x="548" y="5027"/>
                  </a:cubicBezTo>
                  <a:cubicBezTo>
                    <a:pt x="1005" y="5758"/>
                    <a:pt x="1689" y="6260"/>
                    <a:pt x="2534" y="6465"/>
                  </a:cubicBezTo>
                  <a:cubicBezTo>
                    <a:pt x="2771" y="6519"/>
                    <a:pt x="3009" y="6544"/>
                    <a:pt x="3244" y="6544"/>
                  </a:cubicBezTo>
                  <a:cubicBezTo>
                    <a:pt x="4723" y="6544"/>
                    <a:pt x="6091" y="5539"/>
                    <a:pt x="6642" y="4160"/>
                  </a:cubicBezTo>
                  <a:cubicBezTo>
                    <a:pt x="6985" y="3293"/>
                    <a:pt x="6985" y="2220"/>
                    <a:pt x="6437" y="1444"/>
                  </a:cubicBezTo>
                  <a:cubicBezTo>
                    <a:pt x="5980" y="782"/>
                    <a:pt x="5273" y="303"/>
                    <a:pt x="4520" y="97"/>
                  </a:cubicBezTo>
                  <a:cubicBezTo>
                    <a:pt x="4258" y="32"/>
                    <a:pt x="3994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00" name="Google Shape;1200;p56"/>
          <p:cNvSpPr/>
          <p:nvPr/>
        </p:nvSpPr>
        <p:spPr>
          <a:xfrm>
            <a:off x="663774" y="1436576"/>
            <a:ext cx="5596925" cy="3139268"/>
          </a:xfrm>
          <a:custGeom>
            <a:avLst/>
            <a:gdLst/>
            <a:ahLst/>
            <a:cxnLst/>
            <a:rect l="l" t="t" r="r" b="b"/>
            <a:pathLst>
              <a:path w="89194" h="55648" extrusionOk="0">
                <a:moveTo>
                  <a:pt x="36345" y="808"/>
                </a:moveTo>
                <a:cubicBezTo>
                  <a:pt x="36746" y="808"/>
                  <a:pt x="36949" y="966"/>
                  <a:pt x="36935" y="1346"/>
                </a:cubicBezTo>
                <a:cubicBezTo>
                  <a:pt x="36914" y="1898"/>
                  <a:pt x="36928" y="2453"/>
                  <a:pt x="36966" y="3001"/>
                </a:cubicBezTo>
                <a:cubicBezTo>
                  <a:pt x="36990" y="3330"/>
                  <a:pt x="36757" y="3536"/>
                  <a:pt x="36599" y="3790"/>
                </a:cubicBezTo>
                <a:cubicBezTo>
                  <a:pt x="36202" y="4420"/>
                  <a:pt x="36335" y="4883"/>
                  <a:pt x="36997" y="5297"/>
                </a:cubicBezTo>
                <a:cubicBezTo>
                  <a:pt x="37419" y="5564"/>
                  <a:pt x="37898" y="5686"/>
                  <a:pt x="38371" y="5686"/>
                </a:cubicBezTo>
                <a:cubicBezTo>
                  <a:pt x="39480" y="5686"/>
                  <a:pt x="40551" y="5016"/>
                  <a:pt x="40752" y="3971"/>
                </a:cubicBezTo>
                <a:cubicBezTo>
                  <a:pt x="40817" y="3639"/>
                  <a:pt x="40804" y="3323"/>
                  <a:pt x="40451" y="3090"/>
                </a:cubicBezTo>
                <a:cubicBezTo>
                  <a:pt x="40228" y="2943"/>
                  <a:pt x="39868" y="2888"/>
                  <a:pt x="39902" y="2546"/>
                </a:cubicBezTo>
                <a:cubicBezTo>
                  <a:pt x="39944" y="2093"/>
                  <a:pt x="39944" y="1634"/>
                  <a:pt x="40046" y="1195"/>
                </a:cubicBezTo>
                <a:cubicBezTo>
                  <a:pt x="40080" y="1046"/>
                  <a:pt x="40839" y="958"/>
                  <a:pt x="41499" y="958"/>
                </a:cubicBezTo>
                <a:cubicBezTo>
                  <a:pt x="41972" y="958"/>
                  <a:pt x="42394" y="1003"/>
                  <a:pt x="42462" y="1103"/>
                </a:cubicBezTo>
                <a:cubicBezTo>
                  <a:pt x="42531" y="1202"/>
                  <a:pt x="42527" y="1350"/>
                  <a:pt x="42538" y="1476"/>
                </a:cubicBezTo>
                <a:cubicBezTo>
                  <a:pt x="42558" y="1864"/>
                  <a:pt x="42558" y="2254"/>
                  <a:pt x="42593" y="2642"/>
                </a:cubicBezTo>
                <a:cubicBezTo>
                  <a:pt x="42623" y="3015"/>
                  <a:pt x="42507" y="3293"/>
                  <a:pt x="42202" y="3591"/>
                </a:cubicBezTo>
                <a:cubicBezTo>
                  <a:pt x="41612" y="4166"/>
                  <a:pt x="41780" y="4807"/>
                  <a:pt x="42527" y="5236"/>
                </a:cubicBezTo>
                <a:cubicBezTo>
                  <a:pt x="43097" y="5561"/>
                  <a:pt x="43852" y="5724"/>
                  <a:pt x="44605" y="5724"/>
                </a:cubicBezTo>
                <a:cubicBezTo>
                  <a:pt x="45367" y="5724"/>
                  <a:pt x="46128" y="5558"/>
                  <a:pt x="46694" y="5225"/>
                </a:cubicBezTo>
                <a:cubicBezTo>
                  <a:pt x="47428" y="4797"/>
                  <a:pt x="47596" y="4142"/>
                  <a:pt x="47006" y="3567"/>
                </a:cubicBezTo>
                <a:cubicBezTo>
                  <a:pt x="46225" y="2806"/>
                  <a:pt x="46790" y="1963"/>
                  <a:pt x="46708" y="1165"/>
                </a:cubicBezTo>
                <a:cubicBezTo>
                  <a:pt x="46694" y="1034"/>
                  <a:pt x="46890" y="973"/>
                  <a:pt x="47044" y="969"/>
                </a:cubicBezTo>
                <a:cubicBezTo>
                  <a:pt x="47144" y="965"/>
                  <a:pt x="47246" y="963"/>
                  <a:pt x="47347" y="963"/>
                </a:cubicBezTo>
                <a:cubicBezTo>
                  <a:pt x="47471" y="963"/>
                  <a:pt x="47595" y="966"/>
                  <a:pt x="47719" y="969"/>
                </a:cubicBezTo>
                <a:cubicBezTo>
                  <a:pt x="49312" y="1004"/>
                  <a:pt x="49306" y="1007"/>
                  <a:pt x="49306" y="2367"/>
                </a:cubicBezTo>
                <a:cubicBezTo>
                  <a:pt x="49306" y="2652"/>
                  <a:pt x="49254" y="2861"/>
                  <a:pt x="48932" y="3001"/>
                </a:cubicBezTo>
                <a:cubicBezTo>
                  <a:pt x="48332" y="3258"/>
                  <a:pt x="48356" y="3711"/>
                  <a:pt x="48517" y="4173"/>
                </a:cubicBezTo>
                <a:cubicBezTo>
                  <a:pt x="48847" y="5126"/>
                  <a:pt x="49823" y="5693"/>
                  <a:pt x="50833" y="5693"/>
                </a:cubicBezTo>
                <a:cubicBezTo>
                  <a:pt x="51313" y="5693"/>
                  <a:pt x="51800" y="5565"/>
                  <a:pt x="52229" y="5290"/>
                </a:cubicBezTo>
                <a:cubicBezTo>
                  <a:pt x="52849" y="4893"/>
                  <a:pt x="53061" y="4393"/>
                  <a:pt x="52643" y="3865"/>
                </a:cubicBezTo>
                <a:cubicBezTo>
                  <a:pt x="51944" y="2988"/>
                  <a:pt x="52376" y="2045"/>
                  <a:pt x="52294" y="1134"/>
                </a:cubicBezTo>
                <a:cubicBezTo>
                  <a:pt x="52273" y="880"/>
                  <a:pt x="52544" y="822"/>
                  <a:pt x="52767" y="822"/>
                </a:cubicBezTo>
                <a:cubicBezTo>
                  <a:pt x="52840" y="822"/>
                  <a:pt x="52914" y="821"/>
                  <a:pt x="52987" y="821"/>
                </a:cubicBezTo>
                <a:cubicBezTo>
                  <a:pt x="53736" y="821"/>
                  <a:pt x="54485" y="836"/>
                  <a:pt x="55237" y="842"/>
                </a:cubicBezTo>
                <a:cubicBezTo>
                  <a:pt x="55457" y="846"/>
                  <a:pt x="55594" y="932"/>
                  <a:pt x="55590" y="1127"/>
                </a:cubicBezTo>
                <a:cubicBezTo>
                  <a:pt x="55570" y="1802"/>
                  <a:pt x="55926" y="2515"/>
                  <a:pt x="55039" y="3053"/>
                </a:cubicBezTo>
                <a:cubicBezTo>
                  <a:pt x="54480" y="3392"/>
                  <a:pt x="54487" y="3981"/>
                  <a:pt x="54833" y="4557"/>
                </a:cubicBezTo>
                <a:cubicBezTo>
                  <a:pt x="55277" y="5303"/>
                  <a:pt x="56269" y="5698"/>
                  <a:pt x="57247" y="5698"/>
                </a:cubicBezTo>
                <a:cubicBezTo>
                  <a:pt x="58027" y="5698"/>
                  <a:pt x="58799" y="5446"/>
                  <a:pt x="59278" y="4920"/>
                </a:cubicBezTo>
                <a:cubicBezTo>
                  <a:pt x="59668" y="4489"/>
                  <a:pt x="59617" y="3810"/>
                  <a:pt x="59072" y="3221"/>
                </a:cubicBezTo>
                <a:cubicBezTo>
                  <a:pt x="58853" y="2988"/>
                  <a:pt x="58685" y="2796"/>
                  <a:pt x="58664" y="2470"/>
                </a:cubicBezTo>
                <a:cubicBezTo>
                  <a:pt x="58551" y="856"/>
                  <a:pt x="58356" y="1004"/>
                  <a:pt x="60234" y="932"/>
                </a:cubicBezTo>
                <a:cubicBezTo>
                  <a:pt x="60910" y="905"/>
                  <a:pt x="61340" y="864"/>
                  <a:pt x="61615" y="864"/>
                </a:cubicBezTo>
                <a:cubicBezTo>
                  <a:pt x="62301" y="864"/>
                  <a:pt x="62011" y="1120"/>
                  <a:pt x="62153" y="2501"/>
                </a:cubicBezTo>
                <a:cubicBezTo>
                  <a:pt x="62180" y="2785"/>
                  <a:pt x="62108" y="3012"/>
                  <a:pt x="61892" y="3210"/>
                </a:cubicBezTo>
                <a:cubicBezTo>
                  <a:pt x="61036" y="3999"/>
                  <a:pt x="61923" y="5325"/>
                  <a:pt x="62985" y="5452"/>
                </a:cubicBezTo>
                <a:cubicBezTo>
                  <a:pt x="63369" y="5495"/>
                  <a:pt x="63762" y="5535"/>
                  <a:pt x="64149" y="5535"/>
                </a:cubicBezTo>
                <a:cubicBezTo>
                  <a:pt x="64246" y="5535"/>
                  <a:pt x="64342" y="5532"/>
                  <a:pt x="64438" y="5527"/>
                </a:cubicBezTo>
                <a:cubicBezTo>
                  <a:pt x="65775" y="5452"/>
                  <a:pt x="66450" y="4578"/>
                  <a:pt x="65816" y="3563"/>
                </a:cubicBezTo>
                <a:cubicBezTo>
                  <a:pt x="65401" y="2902"/>
                  <a:pt x="65487" y="2271"/>
                  <a:pt x="65439" y="1607"/>
                </a:cubicBezTo>
                <a:cubicBezTo>
                  <a:pt x="65411" y="1206"/>
                  <a:pt x="65594" y="1070"/>
                  <a:pt x="65961" y="1070"/>
                </a:cubicBezTo>
                <a:cubicBezTo>
                  <a:pt x="66005" y="1070"/>
                  <a:pt x="66051" y="1072"/>
                  <a:pt x="66100" y="1076"/>
                </a:cubicBezTo>
                <a:cubicBezTo>
                  <a:pt x="66173" y="1080"/>
                  <a:pt x="66245" y="1082"/>
                  <a:pt x="66319" y="1082"/>
                </a:cubicBezTo>
                <a:cubicBezTo>
                  <a:pt x="66506" y="1082"/>
                  <a:pt x="66695" y="1070"/>
                  <a:pt x="66885" y="1065"/>
                </a:cubicBezTo>
                <a:cubicBezTo>
                  <a:pt x="66966" y="1064"/>
                  <a:pt x="67042" y="1063"/>
                  <a:pt x="67114" y="1063"/>
                </a:cubicBezTo>
                <a:cubicBezTo>
                  <a:pt x="68250" y="1063"/>
                  <a:pt x="68386" y="1263"/>
                  <a:pt x="68331" y="2371"/>
                </a:cubicBezTo>
                <a:cubicBezTo>
                  <a:pt x="68321" y="2559"/>
                  <a:pt x="68225" y="2662"/>
                  <a:pt x="68088" y="2775"/>
                </a:cubicBezTo>
                <a:cubicBezTo>
                  <a:pt x="67543" y="3221"/>
                  <a:pt x="67313" y="3748"/>
                  <a:pt x="67683" y="4348"/>
                </a:cubicBezTo>
                <a:cubicBezTo>
                  <a:pt x="68102" y="5033"/>
                  <a:pt x="68694" y="5609"/>
                  <a:pt x="69644" y="5650"/>
                </a:cubicBezTo>
                <a:cubicBezTo>
                  <a:pt x="69682" y="5652"/>
                  <a:pt x="69720" y="5653"/>
                  <a:pt x="69757" y="5653"/>
                </a:cubicBezTo>
                <a:cubicBezTo>
                  <a:pt x="70431" y="5653"/>
                  <a:pt x="71065" y="5396"/>
                  <a:pt x="71604" y="5023"/>
                </a:cubicBezTo>
                <a:cubicBezTo>
                  <a:pt x="72402" y="4471"/>
                  <a:pt x="72430" y="3848"/>
                  <a:pt x="71734" y="3186"/>
                </a:cubicBezTo>
                <a:cubicBezTo>
                  <a:pt x="71498" y="2964"/>
                  <a:pt x="71158" y="2864"/>
                  <a:pt x="71090" y="2457"/>
                </a:cubicBezTo>
                <a:cubicBezTo>
                  <a:pt x="70853" y="1106"/>
                  <a:pt x="70812" y="1076"/>
                  <a:pt x="72388" y="1065"/>
                </a:cubicBezTo>
                <a:cubicBezTo>
                  <a:pt x="72742" y="1063"/>
                  <a:pt x="73152" y="865"/>
                  <a:pt x="73493" y="865"/>
                </a:cubicBezTo>
                <a:cubicBezTo>
                  <a:pt x="73667" y="865"/>
                  <a:pt x="73823" y="917"/>
                  <a:pt x="73944" y="1072"/>
                </a:cubicBezTo>
                <a:cubicBezTo>
                  <a:pt x="74191" y="1387"/>
                  <a:pt x="74006" y="1949"/>
                  <a:pt x="74026" y="2402"/>
                </a:cubicBezTo>
                <a:cubicBezTo>
                  <a:pt x="74047" y="2761"/>
                  <a:pt x="73999" y="3049"/>
                  <a:pt x="73701" y="3371"/>
                </a:cubicBezTo>
                <a:cubicBezTo>
                  <a:pt x="73204" y="3906"/>
                  <a:pt x="73451" y="4667"/>
                  <a:pt x="74119" y="5068"/>
                </a:cubicBezTo>
                <a:cubicBezTo>
                  <a:pt x="74488" y="5288"/>
                  <a:pt x="74954" y="5391"/>
                  <a:pt x="75433" y="5391"/>
                </a:cubicBezTo>
                <a:cubicBezTo>
                  <a:pt x="76293" y="5391"/>
                  <a:pt x="77195" y="5058"/>
                  <a:pt x="77649" y="4475"/>
                </a:cubicBezTo>
                <a:cubicBezTo>
                  <a:pt x="77971" y="4064"/>
                  <a:pt x="77957" y="3567"/>
                  <a:pt x="77583" y="3306"/>
                </a:cubicBezTo>
                <a:cubicBezTo>
                  <a:pt x="76655" y="2662"/>
                  <a:pt x="76895" y="1812"/>
                  <a:pt x="76847" y="952"/>
                </a:cubicBezTo>
                <a:cubicBezTo>
                  <a:pt x="77155" y="895"/>
                  <a:pt x="77461" y="873"/>
                  <a:pt x="77766" y="873"/>
                </a:cubicBezTo>
                <a:cubicBezTo>
                  <a:pt x="78720" y="873"/>
                  <a:pt x="79665" y="1084"/>
                  <a:pt x="80630" y="1084"/>
                </a:cubicBezTo>
                <a:cubicBezTo>
                  <a:pt x="80895" y="1084"/>
                  <a:pt x="81163" y="1068"/>
                  <a:pt x="81432" y="1028"/>
                </a:cubicBezTo>
                <a:lnTo>
                  <a:pt x="81432" y="1028"/>
                </a:lnTo>
                <a:cubicBezTo>
                  <a:pt x="81497" y="1665"/>
                  <a:pt x="81538" y="2138"/>
                  <a:pt x="80997" y="2597"/>
                </a:cubicBezTo>
                <a:cubicBezTo>
                  <a:pt x="80445" y="3066"/>
                  <a:pt x="80465" y="3721"/>
                  <a:pt x="80788" y="4328"/>
                </a:cubicBezTo>
                <a:cubicBezTo>
                  <a:pt x="81178" y="5051"/>
                  <a:pt x="81870" y="5356"/>
                  <a:pt x="82772" y="5380"/>
                </a:cubicBezTo>
                <a:cubicBezTo>
                  <a:pt x="82813" y="5381"/>
                  <a:pt x="82853" y="5381"/>
                  <a:pt x="82893" y="5381"/>
                </a:cubicBezTo>
                <a:cubicBezTo>
                  <a:pt x="83647" y="5381"/>
                  <a:pt x="84269" y="5191"/>
                  <a:pt x="84646" y="4554"/>
                </a:cubicBezTo>
                <a:cubicBezTo>
                  <a:pt x="85047" y="3879"/>
                  <a:pt x="84985" y="3245"/>
                  <a:pt x="84468" y="2638"/>
                </a:cubicBezTo>
                <a:cubicBezTo>
                  <a:pt x="84338" y="2484"/>
                  <a:pt x="84139" y="2388"/>
                  <a:pt x="84081" y="2176"/>
                </a:cubicBezTo>
                <a:cubicBezTo>
                  <a:pt x="83882" y="1451"/>
                  <a:pt x="84145" y="1126"/>
                  <a:pt x="84939" y="1126"/>
                </a:cubicBezTo>
                <a:cubicBezTo>
                  <a:pt x="84994" y="1126"/>
                  <a:pt x="85052" y="1127"/>
                  <a:pt x="85112" y="1130"/>
                </a:cubicBezTo>
                <a:cubicBezTo>
                  <a:pt x="85784" y="1165"/>
                  <a:pt x="86459" y="1189"/>
                  <a:pt x="87131" y="1189"/>
                </a:cubicBezTo>
                <a:cubicBezTo>
                  <a:pt x="87538" y="1189"/>
                  <a:pt x="87737" y="1346"/>
                  <a:pt x="87830" y="1682"/>
                </a:cubicBezTo>
                <a:cubicBezTo>
                  <a:pt x="87939" y="2066"/>
                  <a:pt x="87953" y="2453"/>
                  <a:pt x="87950" y="2840"/>
                </a:cubicBezTo>
                <a:cubicBezTo>
                  <a:pt x="87919" y="6706"/>
                  <a:pt x="87891" y="10571"/>
                  <a:pt x="87840" y="14433"/>
                </a:cubicBezTo>
                <a:cubicBezTo>
                  <a:pt x="87761" y="20636"/>
                  <a:pt x="87833" y="26831"/>
                  <a:pt x="88104" y="33030"/>
                </a:cubicBezTo>
                <a:cubicBezTo>
                  <a:pt x="88302" y="37605"/>
                  <a:pt x="88378" y="42183"/>
                  <a:pt x="88203" y="46761"/>
                </a:cubicBezTo>
                <a:cubicBezTo>
                  <a:pt x="88159" y="47926"/>
                  <a:pt x="88039" y="49092"/>
                  <a:pt x="87761" y="50239"/>
                </a:cubicBezTo>
                <a:cubicBezTo>
                  <a:pt x="87693" y="50520"/>
                  <a:pt x="87638" y="50829"/>
                  <a:pt x="87693" y="51106"/>
                </a:cubicBezTo>
                <a:cubicBezTo>
                  <a:pt x="87867" y="51991"/>
                  <a:pt x="87593" y="52851"/>
                  <a:pt x="87573" y="53725"/>
                </a:cubicBezTo>
                <a:cubicBezTo>
                  <a:pt x="87567" y="54098"/>
                  <a:pt x="87386" y="54223"/>
                  <a:pt x="87031" y="54223"/>
                </a:cubicBezTo>
                <a:cubicBezTo>
                  <a:pt x="86976" y="54223"/>
                  <a:pt x="86916" y="54220"/>
                  <a:pt x="86853" y="54215"/>
                </a:cubicBezTo>
                <a:cubicBezTo>
                  <a:pt x="85700" y="54109"/>
                  <a:pt x="84544" y="54070"/>
                  <a:pt x="83387" y="54070"/>
                </a:cubicBezTo>
                <a:cubicBezTo>
                  <a:pt x="82447" y="54070"/>
                  <a:pt x="81507" y="54095"/>
                  <a:pt x="80568" y="54132"/>
                </a:cubicBezTo>
                <a:cubicBezTo>
                  <a:pt x="75822" y="54317"/>
                  <a:pt x="71069" y="54386"/>
                  <a:pt x="66320" y="54406"/>
                </a:cubicBezTo>
                <a:cubicBezTo>
                  <a:pt x="66249" y="54407"/>
                  <a:pt x="66178" y="54407"/>
                  <a:pt x="66108" y="54407"/>
                </a:cubicBezTo>
                <a:cubicBezTo>
                  <a:pt x="64053" y="54407"/>
                  <a:pt x="61989" y="54265"/>
                  <a:pt x="59932" y="54146"/>
                </a:cubicBezTo>
                <a:cubicBezTo>
                  <a:pt x="59306" y="54109"/>
                  <a:pt x="58680" y="54093"/>
                  <a:pt x="58053" y="54093"/>
                </a:cubicBezTo>
                <a:cubicBezTo>
                  <a:pt x="56251" y="54093"/>
                  <a:pt x="54447" y="54225"/>
                  <a:pt x="52647" y="54362"/>
                </a:cubicBezTo>
                <a:cubicBezTo>
                  <a:pt x="49869" y="54575"/>
                  <a:pt x="47093" y="54851"/>
                  <a:pt x="44303" y="54851"/>
                </a:cubicBezTo>
                <a:cubicBezTo>
                  <a:pt x="43689" y="54851"/>
                  <a:pt x="43074" y="54838"/>
                  <a:pt x="42459" y="54807"/>
                </a:cubicBezTo>
                <a:cubicBezTo>
                  <a:pt x="40667" y="54718"/>
                  <a:pt x="38878" y="54591"/>
                  <a:pt x="37093" y="54417"/>
                </a:cubicBezTo>
                <a:cubicBezTo>
                  <a:pt x="35113" y="54223"/>
                  <a:pt x="33133" y="54119"/>
                  <a:pt x="31151" y="54119"/>
                </a:cubicBezTo>
                <a:cubicBezTo>
                  <a:pt x="29810" y="54119"/>
                  <a:pt x="28467" y="54166"/>
                  <a:pt x="27124" y="54266"/>
                </a:cubicBezTo>
                <a:cubicBezTo>
                  <a:pt x="25583" y="54381"/>
                  <a:pt x="24041" y="54418"/>
                  <a:pt x="22500" y="54418"/>
                </a:cubicBezTo>
                <a:cubicBezTo>
                  <a:pt x="19777" y="54418"/>
                  <a:pt x="17054" y="54302"/>
                  <a:pt x="14332" y="54293"/>
                </a:cubicBezTo>
                <a:cubicBezTo>
                  <a:pt x="11528" y="54282"/>
                  <a:pt x="8731" y="54081"/>
                  <a:pt x="5928" y="54081"/>
                </a:cubicBezTo>
                <a:cubicBezTo>
                  <a:pt x="5363" y="54081"/>
                  <a:pt x="4798" y="54089"/>
                  <a:pt x="4233" y="54108"/>
                </a:cubicBezTo>
                <a:cubicBezTo>
                  <a:pt x="3561" y="54132"/>
                  <a:pt x="2890" y="54170"/>
                  <a:pt x="2218" y="54225"/>
                </a:cubicBezTo>
                <a:cubicBezTo>
                  <a:pt x="2183" y="54228"/>
                  <a:pt x="2149" y="54229"/>
                  <a:pt x="2118" y="54229"/>
                </a:cubicBezTo>
                <a:cubicBezTo>
                  <a:pt x="1801" y="54229"/>
                  <a:pt x="1645" y="54089"/>
                  <a:pt x="1642" y="53800"/>
                </a:cubicBezTo>
                <a:cubicBezTo>
                  <a:pt x="1632" y="52926"/>
                  <a:pt x="1324" y="52069"/>
                  <a:pt x="1516" y="51185"/>
                </a:cubicBezTo>
                <a:cubicBezTo>
                  <a:pt x="1666" y="50493"/>
                  <a:pt x="1306" y="49842"/>
                  <a:pt x="1221" y="49167"/>
                </a:cubicBezTo>
                <a:cubicBezTo>
                  <a:pt x="906" y="46580"/>
                  <a:pt x="919" y="43986"/>
                  <a:pt x="933" y="41388"/>
                </a:cubicBezTo>
                <a:cubicBezTo>
                  <a:pt x="967" y="36063"/>
                  <a:pt x="1238" y="30745"/>
                  <a:pt x="1372" y="25419"/>
                </a:cubicBezTo>
                <a:cubicBezTo>
                  <a:pt x="1478" y="21170"/>
                  <a:pt x="1361" y="16914"/>
                  <a:pt x="1334" y="12661"/>
                </a:cubicBezTo>
                <a:cubicBezTo>
                  <a:pt x="1313" y="9481"/>
                  <a:pt x="1272" y="6298"/>
                  <a:pt x="1248" y="3118"/>
                </a:cubicBezTo>
                <a:cubicBezTo>
                  <a:pt x="1245" y="2758"/>
                  <a:pt x="1248" y="2398"/>
                  <a:pt x="1296" y="2045"/>
                </a:cubicBezTo>
                <a:cubicBezTo>
                  <a:pt x="1409" y="1261"/>
                  <a:pt x="1478" y="1209"/>
                  <a:pt x="2434" y="1192"/>
                </a:cubicBezTo>
                <a:cubicBezTo>
                  <a:pt x="2763" y="1185"/>
                  <a:pt x="3093" y="1183"/>
                  <a:pt x="3423" y="1183"/>
                </a:cubicBezTo>
                <a:cubicBezTo>
                  <a:pt x="3952" y="1183"/>
                  <a:pt x="4483" y="1189"/>
                  <a:pt x="5021" y="1189"/>
                </a:cubicBezTo>
                <a:cubicBezTo>
                  <a:pt x="5213" y="1754"/>
                  <a:pt x="5165" y="2278"/>
                  <a:pt x="4627" y="2820"/>
                </a:cubicBezTo>
                <a:cubicBezTo>
                  <a:pt x="4086" y="3365"/>
                  <a:pt x="4216" y="4225"/>
                  <a:pt x="4737" y="4807"/>
                </a:cubicBezTo>
                <a:cubicBezTo>
                  <a:pt x="5079" y="5192"/>
                  <a:pt x="5699" y="5407"/>
                  <a:pt x="6350" y="5407"/>
                </a:cubicBezTo>
                <a:cubicBezTo>
                  <a:pt x="6638" y="5407"/>
                  <a:pt x="6932" y="5365"/>
                  <a:pt x="7211" y="5277"/>
                </a:cubicBezTo>
                <a:cubicBezTo>
                  <a:pt x="8537" y="4859"/>
                  <a:pt x="9102" y="3478"/>
                  <a:pt x="8201" y="2597"/>
                </a:cubicBezTo>
                <a:cubicBezTo>
                  <a:pt x="7735" y="2141"/>
                  <a:pt x="7721" y="1696"/>
                  <a:pt x="7745" y="1069"/>
                </a:cubicBezTo>
                <a:lnTo>
                  <a:pt x="7745" y="1069"/>
                </a:lnTo>
                <a:cubicBezTo>
                  <a:pt x="7955" y="1085"/>
                  <a:pt x="8163" y="1092"/>
                  <a:pt x="8368" y="1092"/>
                </a:cubicBezTo>
                <a:cubicBezTo>
                  <a:pt x="9485" y="1092"/>
                  <a:pt x="10540" y="884"/>
                  <a:pt x="11614" y="870"/>
                </a:cubicBezTo>
                <a:cubicBezTo>
                  <a:pt x="11634" y="870"/>
                  <a:pt x="11654" y="870"/>
                  <a:pt x="11673" y="870"/>
                </a:cubicBezTo>
                <a:cubicBezTo>
                  <a:pt x="12176" y="870"/>
                  <a:pt x="12428" y="962"/>
                  <a:pt x="12375" y="1497"/>
                </a:cubicBezTo>
                <a:cubicBezTo>
                  <a:pt x="12313" y="2107"/>
                  <a:pt x="12368" y="2659"/>
                  <a:pt x="11751" y="3162"/>
                </a:cubicBezTo>
                <a:cubicBezTo>
                  <a:pt x="11076" y="3714"/>
                  <a:pt x="11234" y="4334"/>
                  <a:pt x="11971" y="4821"/>
                </a:cubicBezTo>
                <a:cubicBezTo>
                  <a:pt x="12531" y="5191"/>
                  <a:pt x="13123" y="5412"/>
                  <a:pt x="13745" y="5412"/>
                </a:cubicBezTo>
                <a:cubicBezTo>
                  <a:pt x="14120" y="5412"/>
                  <a:pt x="14506" y="5332"/>
                  <a:pt x="14904" y="5157"/>
                </a:cubicBezTo>
                <a:cubicBezTo>
                  <a:pt x="15737" y="4790"/>
                  <a:pt x="16052" y="3975"/>
                  <a:pt x="15504" y="3361"/>
                </a:cubicBezTo>
                <a:cubicBezTo>
                  <a:pt x="14859" y="2638"/>
                  <a:pt x="15329" y="1864"/>
                  <a:pt x="15195" y="1127"/>
                </a:cubicBezTo>
                <a:cubicBezTo>
                  <a:pt x="15169" y="967"/>
                  <a:pt x="15352" y="907"/>
                  <a:pt x="15531" y="907"/>
                </a:cubicBezTo>
                <a:cubicBezTo>
                  <a:pt x="15559" y="907"/>
                  <a:pt x="15587" y="908"/>
                  <a:pt x="15613" y="911"/>
                </a:cubicBezTo>
                <a:cubicBezTo>
                  <a:pt x="16021" y="952"/>
                  <a:pt x="16432" y="973"/>
                  <a:pt x="16830" y="1055"/>
                </a:cubicBezTo>
                <a:cubicBezTo>
                  <a:pt x="16890" y="1068"/>
                  <a:pt x="16955" y="1072"/>
                  <a:pt x="17023" y="1072"/>
                </a:cubicBezTo>
                <a:cubicBezTo>
                  <a:pt x="17250" y="1072"/>
                  <a:pt x="17512" y="1018"/>
                  <a:pt x="17731" y="1018"/>
                </a:cubicBezTo>
                <a:cubicBezTo>
                  <a:pt x="17959" y="1018"/>
                  <a:pt x="18141" y="1078"/>
                  <a:pt x="18187" y="1322"/>
                </a:cubicBezTo>
                <a:cubicBezTo>
                  <a:pt x="18293" y="1884"/>
                  <a:pt x="18338" y="2570"/>
                  <a:pt x="17639" y="3080"/>
                </a:cubicBezTo>
                <a:cubicBezTo>
                  <a:pt x="16635" y="3820"/>
                  <a:pt x="16772" y="4602"/>
                  <a:pt x="17892" y="5198"/>
                </a:cubicBezTo>
                <a:cubicBezTo>
                  <a:pt x="18458" y="5499"/>
                  <a:pt x="18971" y="5651"/>
                  <a:pt x="19444" y="5651"/>
                </a:cubicBezTo>
                <a:cubicBezTo>
                  <a:pt x="20079" y="5651"/>
                  <a:pt x="20643" y="5378"/>
                  <a:pt x="21172" y="4828"/>
                </a:cubicBezTo>
                <a:cubicBezTo>
                  <a:pt x="21860" y="4105"/>
                  <a:pt x="21871" y="3574"/>
                  <a:pt x="21189" y="2833"/>
                </a:cubicBezTo>
                <a:cubicBezTo>
                  <a:pt x="21052" y="2690"/>
                  <a:pt x="20846" y="2604"/>
                  <a:pt x="20894" y="2357"/>
                </a:cubicBezTo>
                <a:cubicBezTo>
                  <a:pt x="20966" y="1973"/>
                  <a:pt x="20973" y="1583"/>
                  <a:pt x="21055" y="1202"/>
                </a:cubicBezTo>
                <a:cubicBezTo>
                  <a:pt x="21083" y="1082"/>
                  <a:pt x="21292" y="1062"/>
                  <a:pt x="21442" y="1062"/>
                </a:cubicBezTo>
                <a:cubicBezTo>
                  <a:pt x="21579" y="1060"/>
                  <a:pt x="21731" y="1036"/>
                  <a:pt x="21871" y="1036"/>
                </a:cubicBezTo>
                <a:cubicBezTo>
                  <a:pt x="21958" y="1036"/>
                  <a:pt x="22041" y="1045"/>
                  <a:pt x="22111" y="1076"/>
                </a:cubicBezTo>
                <a:cubicBezTo>
                  <a:pt x="22188" y="1108"/>
                  <a:pt x="22275" y="1120"/>
                  <a:pt x="22369" y="1120"/>
                </a:cubicBezTo>
                <a:cubicBezTo>
                  <a:pt x="22631" y="1120"/>
                  <a:pt x="22941" y="1025"/>
                  <a:pt x="23200" y="1025"/>
                </a:cubicBezTo>
                <a:cubicBezTo>
                  <a:pt x="23483" y="1025"/>
                  <a:pt x="23704" y="1140"/>
                  <a:pt x="23735" y="1620"/>
                </a:cubicBezTo>
                <a:cubicBezTo>
                  <a:pt x="23769" y="2172"/>
                  <a:pt x="23927" y="2727"/>
                  <a:pt x="23526" y="3310"/>
                </a:cubicBezTo>
                <a:cubicBezTo>
                  <a:pt x="22676" y="4547"/>
                  <a:pt x="23361" y="5517"/>
                  <a:pt x="25006" y="5534"/>
                </a:cubicBezTo>
                <a:cubicBezTo>
                  <a:pt x="25115" y="5535"/>
                  <a:pt x="25225" y="5537"/>
                  <a:pt x="25335" y="5537"/>
                </a:cubicBezTo>
                <a:cubicBezTo>
                  <a:pt x="25710" y="5537"/>
                  <a:pt x="26086" y="5517"/>
                  <a:pt x="26449" y="5400"/>
                </a:cubicBezTo>
                <a:cubicBezTo>
                  <a:pt x="27494" y="5061"/>
                  <a:pt x="27974" y="4074"/>
                  <a:pt x="27360" y="3293"/>
                </a:cubicBezTo>
                <a:cubicBezTo>
                  <a:pt x="26798" y="2580"/>
                  <a:pt x="27210" y="1850"/>
                  <a:pt x="27134" y="1134"/>
                </a:cubicBezTo>
                <a:cubicBezTo>
                  <a:pt x="27114" y="944"/>
                  <a:pt x="27324" y="883"/>
                  <a:pt x="27519" y="883"/>
                </a:cubicBezTo>
                <a:cubicBezTo>
                  <a:pt x="27524" y="883"/>
                  <a:pt x="27530" y="884"/>
                  <a:pt x="27535" y="884"/>
                </a:cubicBezTo>
                <a:cubicBezTo>
                  <a:pt x="28433" y="897"/>
                  <a:pt x="29331" y="897"/>
                  <a:pt x="30222" y="1028"/>
                </a:cubicBezTo>
                <a:cubicBezTo>
                  <a:pt x="30489" y="1069"/>
                  <a:pt x="30619" y="1192"/>
                  <a:pt x="30595" y="1422"/>
                </a:cubicBezTo>
                <a:cubicBezTo>
                  <a:pt x="30527" y="2073"/>
                  <a:pt x="30678" y="2717"/>
                  <a:pt x="30068" y="3323"/>
                </a:cubicBezTo>
                <a:cubicBezTo>
                  <a:pt x="29293" y="4095"/>
                  <a:pt x="29615" y="4924"/>
                  <a:pt x="30678" y="5380"/>
                </a:cubicBezTo>
                <a:cubicBezTo>
                  <a:pt x="31167" y="5590"/>
                  <a:pt x="31666" y="5693"/>
                  <a:pt x="32141" y="5693"/>
                </a:cubicBezTo>
                <a:cubicBezTo>
                  <a:pt x="32969" y="5693"/>
                  <a:pt x="33721" y="5381"/>
                  <a:pt x="34207" y="4790"/>
                </a:cubicBezTo>
                <a:cubicBezTo>
                  <a:pt x="34793" y="4074"/>
                  <a:pt x="34735" y="3498"/>
                  <a:pt x="34012" y="2892"/>
                </a:cubicBezTo>
                <a:cubicBezTo>
                  <a:pt x="33631" y="2570"/>
                  <a:pt x="33402" y="1439"/>
                  <a:pt x="33628" y="1021"/>
                </a:cubicBezTo>
                <a:cubicBezTo>
                  <a:pt x="33700" y="887"/>
                  <a:pt x="33827" y="846"/>
                  <a:pt x="33988" y="842"/>
                </a:cubicBezTo>
                <a:cubicBezTo>
                  <a:pt x="34773" y="832"/>
                  <a:pt x="35557" y="812"/>
                  <a:pt x="36345" y="808"/>
                </a:cubicBezTo>
                <a:close/>
                <a:moveTo>
                  <a:pt x="35905" y="0"/>
                </a:moveTo>
                <a:cubicBezTo>
                  <a:pt x="35311" y="0"/>
                  <a:pt x="34718" y="49"/>
                  <a:pt x="34125" y="58"/>
                </a:cubicBezTo>
                <a:cubicBezTo>
                  <a:pt x="33254" y="68"/>
                  <a:pt x="32775" y="510"/>
                  <a:pt x="32716" y="1274"/>
                </a:cubicBezTo>
                <a:cubicBezTo>
                  <a:pt x="32675" y="1792"/>
                  <a:pt x="32706" y="2313"/>
                  <a:pt x="32651" y="2830"/>
                </a:cubicBezTo>
                <a:cubicBezTo>
                  <a:pt x="32614" y="3176"/>
                  <a:pt x="32723" y="3327"/>
                  <a:pt x="33111" y="3474"/>
                </a:cubicBezTo>
                <a:cubicBezTo>
                  <a:pt x="33697" y="3700"/>
                  <a:pt x="33724" y="4040"/>
                  <a:pt x="33296" y="4458"/>
                </a:cubicBezTo>
                <a:cubicBezTo>
                  <a:pt x="32997" y="4748"/>
                  <a:pt x="32558" y="4899"/>
                  <a:pt x="32069" y="4899"/>
                </a:cubicBezTo>
                <a:cubicBezTo>
                  <a:pt x="31796" y="4899"/>
                  <a:pt x="31508" y="4852"/>
                  <a:pt x="31219" y="4756"/>
                </a:cubicBezTo>
                <a:cubicBezTo>
                  <a:pt x="30455" y="4499"/>
                  <a:pt x="30256" y="4166"/>
                  <a:pt x="30818" y="3694"/>
                </a:cubicBezTo>
                <a:cubicBezTo>
                  <a:pt x="31411" y="3197"/>
                  <a:pt x="31373" y="2628"/>
                  <a:pt x="31483" y="2045"/>
                </a:cubicBezTo>
                <a:cubicBezTo>
                  <a:pt x="31565" y="1600"/>
                  <a:pt x="31404" y="1151"/>
                  <a:pt x="31596" y="702"/>
                </a:cubicBezTo>
                <a:cubicBezTo>
                  <a:pt x="31706" y="445"/>
                  <a:pt x="31459" y="304"/>
                  <a:pt x="31157" y="263"/>
                </a:cubicBezTo>
                <a:cubicBezTo>
                  <a:pt x="30149" y="128"/>
                  <a:pt x="29131" y="67"/>
                  <a:pt x="28114" y="67"/>
                </a:cubicBezTo>
                <a:cubicBezTo>
                  <a:pt x="27897" y="67"/>
                  <a:pt x="27680" y="69"/>
                  <a:pt x="27463" y="75"/>
                </a:cubicBezTo>
                <a:cubicBezTo>
                  <a:pt x="26500" y="95"/>
                  <a:pt x="26195" y="452"/>
                  <a:pt x="26168" y="1312"/>
                </a:cubicBezTo>
                <a:cubicBezTo>
                  <a:pt x="26158" y="1699"/>
                  <a:pt x="26140" y="2090"/>
                  <a:pt x="26103" y="2477"/>
                </a:cubicBezTo>
                <a:cubicBezTo>
                  <a:pt x="26058" y="2881"/>
                  <a:pt x="26147" y="3221"/>
                  <a:pt x="26439" y="3567"/>
                </a:cubicBezTo>
                <a:cubicBezTo>
                  <a:pt x="26956" y="4173"/>
                  <a:pt x="26692" y="4656"/>
                  <a:pt x="25829" y="4759"/>
                </a:cubicBezTo>
                <a:cubicBezTo>
                  <a:pt x="25704" y="4773"/>
                  <a:pt x="25576" y="4777"/>
                  <a:pt x="25448" y="4777"/>
                </a:cubicBezTo>
                <a:cubicBezTo>
                  <a:pt x="25351" y="4777"/>
                  <a:pt x="25253" y="4774"/>
                  <a:pt x="25157" y="4773"/>
                </a:cubicBezTo>
                <a:cubicBezTo>
                  <a:pt x="24153" y="4756"/>
                  <a:pt x="23889" y="4423"/>
                  <a:pt x="24407" y="3707"/>
                </a:cubicBezTo>
                <a:cubicBezTo>
                  <a:pt x="24705" y="3289"/>
                  <a:pt x="24811" y="2888"/>
                  <a:pt x="24770" y="2426"/>
                </a:cubicBezTo>
                <a:cubicBezTo>
                  <a:pt x="24725" y="1877"/>
                  <a:pt x="24646" y="1326"/>
                  <a:pt x="24674" y="781"/>
                </a:cubicBezTo>
                <a:cubicBezTo>
                  <a:pt x="24694" y="373"/>
                  <a:pt x="24496" y="263"/>
                  <a:pt x="24098" y="253"/>
                </a:cubicBezTo>
                <a:cubicBezTo>
                  <a:pt x="23396" y="236"/>
                  <a:pt x="22694" y="191"/>
                  <a:pt x="21992" y="191"/>
                </a:cubicBezTo>
                <a:cubicBezTo>
                  <a:pt x="21871" y="191"/>
                  <a:pt x="21751" y="192"/>
                  <a:pt x="21631" y="195"/>
                </a:cubicBezTo>
                <a:cubicBezTo>
                  <a:pt x="20168" y="229"/>
                  <a:pt x="20168" y="250"/>
                  <a:pt x="20013" y="1538"/>
                </a:cubicBezTo>
                <a:cubicBezTo>
                  <a:pt x="19996" y="1699"/>
                  <a:pt x="19945" y="1857"/>
                  <a:pt x="19931" y="2018"/>
                </a:cubicBezTo>
                <a:cubicBezTo>
                  <a:pt x="19890" y="2546"/>
                  <a:pt x="19866" y="3056"/>
                  <a:pt x="20510" y="3378"/>
                </a:cubicBezTo>
                <a:cubicBezTo>
                  <a:pt x="20928" y="3587"/>
                  <a:pt x="20877" y="3899"/>
                  <a:pt x="20640" y="4214"/>
                </a:cubicBezTo>
                <a:cubicBezTo>
                  <a:pt x="20337" y="4619"/>
                  <a:pt x="19937" y="4826"/>
                  <a:pt x="19479" y="4826"/>
                </a:cubicBezTo>
                <a:cubicBezTo>
                  <a:pt x="19177" y="4826"/>
                  <a:pt x="18849" y="4736"/>
                  <a:pt x="18506" y="4554"/>
                </a:cubicBezTo>
                <a:cubicBezTo>
                  <a:pt x="17940" y="4256"/>
                  <a:pt x="17868" y="4026"/>
                  <a:pt x="18351" y="3670"/>
                </a:cubicBezTo>
                <a:cubicBezTo>
                  <a:pt x="18913" y="3252"/>
                  <a:pt x="19092" y="2724"/>
                  <a:pt x="19129" y="2128"/>
                </a:cubicBezTo>
                <a:cubicBezTo>
                  <a:pt x="19160" y="1709"/>
                  <a:pt x="19129" y="1288"/>
                  <a:pt x="19188" y="873"/>
                </a:cubicBezTo>
                <a:cubicBezTo>
                  <a:pt x="19253" y="411"/>
                  <a:pt x="18968" y="294"/>
                  <a:pt x="18536" y="294"/>
                </a:cubicBezTo>
                <a:cubicBezTo>
                  <a:pt x="17563" y="291"/>
                  <a:pt x="16600" y="246"/>
                  <a:pt x="15630" y="126"/>
                </a:cubicBezTo>
                <a:cubicBezTo>
                  <a:pt x="15560" y="118"/>
                  <a:pt x="15492" y="113"/>
                  <a:pt x="15426" y="113"/>
                </a:cubicBezTo>
                <a:cubicBezTo>
                  <a:pt x="14676" y="113"/>
                  <a:pt x="14182" y="650"/>
                  <a:pt x="14188" y="1374"/>
                </a:cubicBezTo>
                <a:cubicBezTo>
                  <a:pt x="14195" y="1795"/>
                  <a:pt x="14328" y="2234"/>
                  <a:pt x="14147" y="2628"/>
                </a:cubicBezTo>
                <a:cubicBezTo>
                  <a:pt x="13941" y="3077"/>
                  <a:pt x="14130" y="3354"/>
                  <a:pt x="14462" y="3663"/>
                </a:cubicBezTo>
                <a:cubicBezTo>
                  <a:pt x="15003" y="4160"/>
                  <a:pt x="14877" y="4465"/>
                  <a:pt x="14116" y="4622"/>
                </a:cubicBezTo>
                <a:cubicBezTo>
                  <a:pt x="14002" y="4646"/>
                  <a:pt x="13891" y="4657"/>
                  <a:pt x="13784" y="4657"/>
                </a:cubicBezTo>
                <a:cubicBezTo>
                  <a:pt x="13485" y="4657"/>
                  <a:pt x="13208" y="4573"/>
                  <a:pt x="12934" y="4444"/>
                </a:cubicBezTo>
                <a:cubicBezTo>
                  <a:pt x="12272" y="4129"/>
                  <a:pt x="12183" y="3981"/>
                  <a:pt x="12690" y="3502"/>
                </a:cubicBezTo>
                <a:cubicBezTo>
                  <a:pt x="13472" y="2758"/>
                  <a:pt x="13444" y="1908"/>
                  <a:pt x="13266" y="1041"/>
                </a:cubicBezTo>
                <a:cubicBezTo>
                  <a:pt x="13090" y="185"/>
                  <a:pt x="12995" y="43"/>
                  <a:pt x="12178" y="43"/>
                </a:cubicBezTo>
                <a:cubicBezTo>
                  <a:pt x="12087" y="43"/>
                  <a:pt x="11986" y="45"/>
                  <a:pt x="11875" y="47"/>
                </a:cubicBezTo>
                <a:cubicBezTo>
                  <a:pt x="10494" y="78"/>
                  <a:pt x="9113" y="171"/>
                  <a:pt x="7735" y="263"/>
                </a:cubicBezTo>
                <a:cubicBezTo>
                  <a:pt x="7447" y="284"/>
                  <a:pt x="7170" y="414"/>
                  <a:pt x="6889" y="503"/>
                </a:cubicBezTo>
                <a:cubicBezTo>
                  <a:pt x="6731" y="551"/>
                  <a:pt x="6604" y="681"/>
                  <a:pt x="6645" y="795"/>
                </a:cubicBezTo>
                <a:cubicBezTo>
                  <a:pt x="6899" y="1511"/>
                  <a:pt x="6320" y="2419"/>
                  <a:pt x="7406" y="2967"/>
                </a:cubicBezTo>
                <a:cubicBezTo>
                  <a:pt x="7930" y="3231"/>
                  <a:pt x="7862" y="3868"/>
                  <a:pt x="7434" y="4238"/>
                </a:cubicBezTo>
                <a:cubicBezTo>
                  <a:pt x="7182" y="4456"/>
                  <a:pt x="6778" y="4570"/>
                  <a:pt x="6395" y="4570"/>
                </a:cubicBezTo>
                <a:cubicBezTo>
                  <a:pt x="6074" y="4570"/>
                  <a:pt x="5767" y="4490"/>
                  <a:pt x="5580" y="4324"/>
                </a:cubicBezTo>
                <a:cubicBezTo>
                  <a:pt x="5162" y="3957"/>
                  <a:pt x="5134" y="3416"/>
                  <a:pt x="5662" y="3046"/>
                </a:cubicBezTo>
                <a:cubicBezTo>
                  <a:pt x="6118" y="2727"/>
                  <a:pt x="6200" y="2378"/>
                  <a:pt x="6149" y="1939"/>
                </a:cubicBezTo>
                <a:cubicBezTo>
                  <a:pt x="6111" y="1617"/>
                  <a:pt x="6053" y="1298"/>
                  <a:pt x="6015" y="976"/>
                </a:cubicBezTo>
                <a:cubicBezTo>
                  <a:pt x="5957" y="504"/>
                  <a:pt x="5677" y="306"/>
                  <a:pt x="5202" y="306"/>
                </a:cubicBezTo>
                <a:cubicBezTo>
                  <a:pt x="5143" y="306"/>
                  <a:pt x="5080" y="309"/>
                  <a:pt x="5014" y="315"/>
                </a:cubicBezTo>
                <a:cubicBezTo>
                  <a:pt x="4383" y="373"/>
                  <a:pt x="3751" y="446"/>
                  <a:pt x="3120" y="446"/>
                </a:cubicBezTo>
                <a:cubicBezTo>
                  <a:pt x="3080" y="446"/>
                  <a:pt x="3040" y="446"/>
                  <a:pt x="2999" y="445"/>
                </a:cubicBezTo>
                <a:cubicBezTo>
                  <a:pt x="2862" y="443"/>
                  <a:pt x="2731" y="441"/>
                  <a:pt x="2607" y="441"/>
                </a:cubicBezTo>
                <a:cubicBezTo>
                  <a:pt x="898" y="441"/>
                  <a:pt x="440" y="714"/>
                  <a:pt x="402" y="2720"/>
                </a:cubicBezTo>
                <a:cubicBezTo>
                  <a:pt x="364" y="4866"/>
                  <a:pt x="422" y="7007"/>
                  <a:pt x="440" y="9152"/>
                </a:cubicBezTo>
                <a:cubicBezTo>
                  <a:pt x="491" y="15482"/>
                  <a:pt x="638" y="21811"/>
                  <a:pt x="402" y="28144"/>
                </a:cubicBezTo>
                <a:cubicBezTo>
                  <a:pt x="210" y="33205"/>
                  <a:pt x="1" y="38270"/>
                  <a:pt x="63" y="43338"/>
                </a:cubicBezTo>
                <a:cubicBezTo>
                  <a:pt x="93" y="45771"/>
                  <a:pt x="63" y="48207"/>
                  <a:pt x="686" y="50603"/>
                </a:cubicBezTo>
                <a:cubicBezTo>
                  <a:pt x="710" y="50699"/>
                  <a:pt x="741" y="50808"/>
                  <a:pt x="707" y="50891"/>
                </a:cubicBezTo>
                <a:cubicBezTo>
                  <a:pt x="268" y="51987"/>
                  <a:pt x="652" y="53077"/>
                  <a:pt x="738" y="54167"/>
                </a:cubicBezTo>
                <a:cubicBezTo>
                  <a:pt x="786" y="54797"/>
                  <a:pt x="978" y="54955"/>
                  <a:pt x="1663" y="55027"/>
                </a:cubicBezTo>
                <a:cubicBezTo>
                  <a:pt x="1812" y="55040"/>
                  <a:pt x="1963" y="55046"/>
                  <a:pt x="2113" y="55046"/>
                </a:cubicBezTo>
                <a:cubicBezTo>
                  <a:pt x="2263" y="55046"/>
                  <a:pt x="2413" y="55040"/>
                  <a:pt x="2561" y="55030"/>
                </a:cubicBezTo>
                <a:cubicBezTo>
                  <a:pt x="3581" y="54954"/>
                  <a:pt x="4600" y="54927"/>
                  <a:pt x="5619" y="54927"/>
                </a:cubicBezTo>
                <a:cubicBezTo>
                  <a:pt x="7029" y="54927"/>
                  <a:pt x="8439" y="54979"/>
                  <a:pt x="9853" y="55027"/>
                </a:cubicBezTo>
                <a:cubicBezTo>
                  <a:pt x="14191" y="55171"/>
                  <a:pt x="18536" y="55201"/>
                  <a:pt x="22878" y="55225"/>
                </a:cubicBezTo>
                <a:cubicBezTo>
                  <a:pt x="22966" y="55226"/>
                  <a:pt x="23054" y="55226"/>
                  <a:pt x="23142" y="55226"/>
                </a:cubicBezTo>
                <a:cubicBezTo>
                  <a:pt x="25411" y="55226"/>
                  <a:pt x="27674" y="55020"/>
                  <a:pt x="29941" y="54944"/>
                </a:cubicBezTo>
                <a:cubicBezTo>
                  <a:pt x="30423" y="54928"/>
                  <a:pt x="30906" y="54920"/>
                  <a:pt x="31389" y="54920"/>
                </a:cubicBezTo>
                <a:cubicBezTo>
                  <a:pt x="33900" y="54920"/>
                  <a:pt x="36407" y="55128"/>
                  <a:pt x="38902" y="55369"/>
                </a:cubicBezTo>
                <a:cubicBezTo>
                  <a:pt x="40817" y="55555"/>
                  <a:pt x="42729" y="55647"/>
                  <a:pt x="44640" y="55647"/>
                </a:cubicBezTo>
                <a:cubicBezTo>
                  <a:pt x="46460" y="55647"/>
                  <a:pt x="48281" y="55564"/>
                  <a:pt x="50104" y="55400"/>
                </a:cubicBezTo>
                <a:cubicBezTo>
                  <a:pt x="52723" y="55161"/>
                  <a:pt x="55343" y="54942"/>
                  <a:pt x="57979" y="54942"/>
                </a:cubicBezTo>
                <a:cubicBezTo>
                  <a:pt x="58861" y="54942"/>
                  <a:pt x="59745" y="54967"/>
                  <a:pt x="60631" y="55023"/>
                </a:cubicBezTo>
                <a:cubicBezTo>
                  <a:pt x="62995" y="55176"/>
                  <a:pt x="65362" y="55248"/>
                  <a:pt x="67732" y="55248"/>
                </a:cubicBezTo>
                <a:cubicBezTo>
                  <a:pt x="69255" y="55248"/>
                  <a:pt x="70778" y="55218"/>
                  <a:pt x="72303" y="55160"/>
                </a:cubicBezTo>
                <a:cubicBezTo>
                  <a:pt x="74732" y="55068"/>
                  <a:pt x="77176" y="55150"/>
                  <a:pt x="79602" y="55023"/>
                </a:cubicBezTo>
                <a:cubicBezTo>
                  <a:pt x="80843" y="54958"/>
                  <a:pt x="82080" y="54916"/>
                  <a:pt x="83317" y="54916"/>
                </a:cubicBezTo>
                <a:cubicBezTo>
                  <a:pt x="84358" y="54916"/>
                  <a:pt x="85399" y="54946"/>
                  <a:pt x="86442" y="55016"/>
                </a:cubicBezTo>
                <a:cubicBezTo>
                  <a:pt x="86604" y="55028"/>
                  <a:pt x="86767" y="55033"/>
                  <a:pt x="86931" y="55033"/>
                </a:cubicBezTo>
                <a:cubicBezTo>
                  <a:pt x="87217" y="55033"/>
                  <a:pt x="87503" y="55016"/>
                  <a:pt x="87782" y="54979"/>
                </a:cubicBezTo>
                <a:cubicBezTo>
                  <a:pt x="88165" y="54931"/>
                  <a:pt x="88470" y="54763"/>
                  <a:pt x="88474" y="54341"/>
                </a:cubicBezTo>
                <a:cubicBezTo>
                  <a:pt x="88484" y="53217"/>
                  <a:pt x="88943" y="52100"/>
                  <a:pt x="88512" y="50969"/>
                </a:cubicBezTo>
                <a:cubicBezTo>
                  <a:pt x="88436" y="50781"/>
                  <a:pt x="88542" y="50589"/>
                  <a:pt x="88587" y="50397"/>
                </a:cubicBezTo>
                <a:cubicBezTo>
                  <a:pt x="88912" y="49061"/>
                  <a:pt x="89032" y="47700"/>
                  <a:pt x="89084" y="46336"/>
                </a:cubicBezTo>
                <a:cubicBezTo>
                  <a:pt x="89193" y="43413"/>
                  <a:pt x="89156" y="40490"/>
                  <a:pt x="89087" y="37571"/>
                </a:cubicBezTo>
                <a:cubicBezTo>
                  <a:pt x="88984" y="33349"/>
                  <a:pt x="88820" y="29131"/>
                  <a:pt x="88683" y="25008"/>
                </a:cubicBezTo>
                <a:cubicBezTo>
                  <a:pt x="88683" y="21924"/>
                  <a:pt x="88666" y="18936"/>
                  <a:pt x="88686" y="15951"/>
                </a:cubicBezTo>
                <a:cubicBezTo>
                  <a:pt x="88721" y="11760"/>
                  <a:pt x="88782" y="7573"/>
                  <a:pt x="88830" y="3382"/>
                </a:cubicBezTo>
                <a:cubicBezTo>
                  <a:pt x="88837" y="2734"/>
                  <a:pt x="88823" y="2083"/>
                  <a:pt x="88655" y="1446"/>
                </a:cubicBezTo>
                <a:cubicBezTo>
                  <a:pt x="88501" y="860"/>
                  <a:pt x="88097" y="520"/>
                  <a:pt x="87418" y="486"/>
                </a:cubicBezTo>
                <a:cubicBezTo>
                  <a:pt x="86298" y="431"/>
                  <a:pt x="85174" y="445"/>
                  <a:pt x="84057" y="315"/>
                </a:cubicBezTo>
                <a:cubicBezTo>
                  <a:pt x="84000" y="308"/>
                  <a:pt x="83943" y="304"/>
                  <a:pt x="83887" y="304"/>
                </a:cubicBezTo>
                <a:cubicBezTo>
                  <a:pt x="83596" y="304"/>
                  <a:pt x="83333" y="405"/>
                  <a:pt x="83279" y="712"/>
                </a:cubicBezTo>
                <a:cubicBezTo>
                  <a:pt x="83135" y="1542"/>
                  <a:pt x="82600" y="2412"/>
                  <a:pt x="83652" y="3121"/>
                </a:cubicBezTo>
                <a:cubicBezTo>
                  <a:pt x="83968" y="3334"/>
                  <a:pt x="84009" y="3680"/>
                  <a:pt x="83848" y="4012"/>
                </a:cubicBezTo>
                <a:cubicBezTo>
                  <a:pt x="83669" y="4379"/>
                  <a:pt x="83354" y="4557"/>
                  <a:pt x="82885" y="4564"/>
                </a:cubicBezTo>
                <a:cubicBezTo>
                  <a:pt x="82872" y="4564"/>
                  <a:pt x="82859" y="4564"/>
                  <a:pt x="82846" y="4564"/>
                </a:cubicBezTo>
                <a:cubicBezTo>
                  <a:pt x="82216" y="4564"/>
                  <a:pt x="81692" y="4319"/>
                  <a:pt x="81521" y="3889"/>
                </a:cubicBezTo>
                <a:cubicBezTo>
                  <a:pt x="81332" y="3426"/>
                  <a:pt x="81514" y="3066"/>
                  <a:pt x="81980" y="2803"/>
                </a:cubicBezTo>
                <a:cubicBezTo>
                  <a:pt x="82237" y="2659"/>
                  <a:pt x="82559" y="2460"/>
                  <a:pt x="82494" y="2213"/>
                </a:cubicBezTo>
                <a:cubicBezTo>
                  <a:pt x="82357" y="1685"/>
                  <a:pt x="82662" y="1185"/>
                  <a:pt x="82525" y="678"/>
                </a:cubicBezTo>
                <a:cubicBezTo>
                  <a:pt x="82487" y="541"/>
                  <a:pt x="82326" y="496"/>
                  <a:pt x="82182" y="452"/>
                </a:cubicBezTo>
                <a:cubicBezTo>
                  <a:pt x="81893" y="360"/>
                  <a:pt x="81609" y="241"/>
                  <a:pt x="81290" y="241"/>
                </a:cubicBezTo>
                <a:cubicBezTo>
                  <a:pt x="81265" y="241"/>
                  <a:pt x="81241" y="241"/>
                  <a:pt x="81216" y="243"/>
                </a:cubicBezTo>
                <a:cubicBezTo>
                  <a:pt x="81100" y="249"/>
                  <a:pt x="80984" y="252"/>
                  <a:pt x="80868" y="252"/>
                </a:cubicBezTo>
                <a:cubicBezTo>
                  <a:pt x="80271" y="252"/>
                  <a:pt x="79683" y="173"/>
                  <a:pt x="79091" y="116"/>
                </a:cubicBezTo>
                <a:cubicBezTo>
                  <a:pt x="78585" y="67"/>
                  <a:pt x="78076" y="37"/>
                  <a:pt x="77566" y="37"/>
                </a:cubicBezTo>
                <a:cubicBezTo>
                  <a:pt x="77328" y="37"/>
                  <a:pt x="77089" y="44"/>
                  <a:pt x="76850" y="58"/>
                </a:cubicBezTo>
                <a:cubicBezTo>
                  <a:pt x="76429" y="85"/>
                  <a:pt x="76179" y="198"/>
                  <a:pt x="76072" y="599"/>
                </a:cubicBezTo>
                <a:cubicBezTo>
                  <a:pt x="75781" y="1668"/>
                  <a:pt x="75582" y="2703"/>
                  <a:pt x="76617" y="3584"/>
                </a:cubicBezTo>
                <a:cubicBezTo>
                  <a:pt x="76809" y="3752"/>
                  <a:pt x="76939" y="3947"/>
                  <a:pt x="76717" y="4180"/>
                </a:cubicBezTo>
                <a:cubicBezTo>
                  <a:pt x="76440" y="4472"/>
                  <a:pt x="75878" y="4648"/>
                  <a:pt x="75375" y="4648"/>
                </a:cubicBezTo>
                <a:cubicBezTo>
                  <a:pt x="75098" y="4648"/>
                  <a:pt x="74838" y="4595"/>
                  <a:pt x="74654" y="4478"/>
                </a:cubicBezTo>
                <a:cubicBezTo>
                  <a:pt x="74400" y="4317"/>
                  <a:pt x="74170" y="4060"/>
                  <a:pt x="74517" y="3844"/>
                </a:cubicBezTo>
                <a:cubicBezTo>
                  <a:pt x="75178" y="3430"/>
                  <a:pt x="75202" y="2929"/>
                  <a:pt x="75007" y="2316"/>
                </a:cubicBezTo>
                <a:cubicBezTo>
                  <a:pt x="74921" y="2045"/>
                  <a:pt x="75007" y="1737"/>
                  <a:pt x="75013" y="1442"/>
                </a:cubicBezTo>
                <a:cubicBezTo>
                  <a:pt x="75035" y="608"/>
                  <a:pt x="74544" y="118"/>
                  <a:pt x="73680" y="118"/>
                </a:cubicBezTo>
                <a:cubicBezTo>
                  <a:pt x="73568" y="118"/>
                  <a:pt x="73449" y="126"/>
                  <a:pt x="73324" y="143"/>
                </a:cubicBezTo>
                <a:cubicBezTo>
                  <a:pt x="72769" y="219"/>
                  <a:pt x="72217" y="284"/>
                  <a:pt x="71652" y="287"/>
                </a:cubicBezTo>
                <a:cubicBezTo>
                  <a:pt x="69993" y="294"/>
                  <a:pt x="69993" y="298"/>
                  <a:pt x="70055" y="1761"/>
                </a:cubicBezTo>
                <a:cubicBezTo>
                  <a:pt x="70089" y="2511"/>
                  <a:pt x="70164" y="3238"/>
                  <a:pt x="70963" y="3745"/>
                </a:cubicBezTo>
                <a:cubicBezTo>
                  <a:pt x="71319" y="3971"/>
                  <a:pt x="71220" y="4245"/>
                  <a:pt x="70870" y="4451"/>
                </a:cubicBezTo>
                <a:cubicBezTo>
                  <a:pt x="70555" y="4636"/>
                  <a:pt x="70226" y="4776"/>
                  <a:pt x="69842" y="4814"/>
                </a:cubicBezTo>
                <a:cubicBezTo>
                  <a:pt x="69801" y="4818"/>
                  <a:pt x="69760" y="4820"/>
                  <a:pt x="69719" y="4820"/>
                </a:cubicBezTo>
                <a:cubicBezTo>
                  <a:pt x="69232" y="4820"/>
                  <a:pt x="68754" y="4545"/>
                  <a:pt x="68492" y="4115"/>
                </a:cubicBezTo>
                <a:cubicBezTo>
                  <a:pt x="68232" y="3683"/>
                  <a:pt x="68513" y="3461"/>
                  <a:pt x="68893" y="3248"/>
                </a:cubicBezTo>
                <a:cubicBezTo>
                  <a:pt x="69294" y="3022"/>
                  <a:pt x="69308" y="2645"/>
                  <a:pt x="69291" y="2289"/>
                </a:cubicBezTo>
                <a:cubicBezTo>
                  <a:pt x="69263" y="1771"/>
                  <a:pt x="69178" y="1257"/>
                  <a:pt x="69126" y="740"/>
                </a:cubicBezTo>
                <a:cubicBezTo>
                  <a:pt x="69095" y="431"/>
                  <a:pt x="68927" y="304"/>
                  <a:pt x="68561" y="263"/>
                </a:cubicBezTo>
                <a:cubicBezTo>
                  <a:pt x="68146" y="217"/>
                  <a:pt x="67732" y="202"/>
                  <a:pt x="67318" y="202"/>
                </a:cubicBezTo>
                <a:cubicBezTo>
                  <a:pt x="66537" y="202"/>
                  <a:pt x="65756" y="257"/>
                  <a:pt x="64976" y="263"/>
                </a:cubicBezTo>
                <a:cubicBezTo>
                  <a:pt x="64719" y="263"/>
                  <a:pt x="64514" y="387"/>
                  <a:pt x="64531" y="606"/>
                </a:cubicBezTo>
                <a:cubicBezTo>
                  <a:pt x="64623" y="1703"/>
                  <a:pt x="64000" y="2861"/>
                  <a:pt x="64921" y="3896"/>
                </a:cubicBezTo>
                <a:cubicBezTo>
                  <a:pt x="65127" y="4125"/>
                  <a:pt x="65151" y="4458"/>
                  <a:pt x="64795" y="4670"/>
                </a:cubicBezTo>
                <a:cubicBezTo>
                  <a:pt x="64659" y="4751"/>
                  <a:pt x="64367" y="4788"/>
                  <a:pt x="64043" y="4788"/>
                </a:cubicBezTo>
                <a:cubicBezTo>
                  <a:pt x="63530" y="4788"/>
                  <a:pt x="62936" y="4697"/>
                  <a:pt x="62745" y="4543"/>
                </a:cubicBezTo>
                <a:cubicBezTo>
                  <a:pt x="62389" y="4256"/>
                  <a:pt x="62324" y="3927"/>
                  <a:pt x="62698" y="3618"/>
                </a:cubicBezTo>
                <a:cubicBezTo>
                  <a:pt x="63126" y="3262"/>
                  <a:pt x="63160" y="2837"/>
                  <a:pt x="63092" y="2367"/>
                </a:cubicBezTo>
                <a:cubicBezTo>
                  <a:pt x="63040" y="2011"/>
                  <a:pt x="63044" y="1655"/>
                  <a:pt x="63033" y="1298"/>
                </a:cubicBezTo>
                <a:cubicBezTo>
                  <a:pt x="63006" y="431"/>
                  <a:pt x="62711" y="95"/>
                  <a:pt x="61731" y="71"/>
                </a:cubicBezTo>
                <a:cubicBezTo>
                  <a:pt x="61525" y="67"/>
                  <a:pt x="61318" y="65"/>
                  <a:pt x="61112" y="65"/>
                </a:cubicBezTo>
                <a:cubicBezTo>
                  <a:pt x="60084" y="65"/>
                  <a:pt x="59056" y="124"/>
                  <a:pt x="58037" y="263"/>
                </a:cubicBezTo>
                <a:cubicBezTo>
                  <a:pt x="57801" y="298"/>
                  <a:pt x="57523" y="387"/>
                  <a:pt x="57602" y="609"/>
                </a:cubicBezTo>
                <a:cubicBezTo>
                  <a:pt x="57979" y="1641"/>
                  <a:pt x="57293" y="2885"/>
                  <a:pt x="58462" y="3766"/>
                </a:cubicBezTo>
                <a:cubicBezTo>
                  <a:pt x="58644" y="3903"/>
                  <a:pt x="58829" y="4194"/>
                  <a:pt x="58565" y="4468"/>
                </a:cubicBezTo>
                <a:cubicBezTo>
                  <a:pt x="58283" y="4761"/>
                  <a:pt x="57790" y="4905"/>
                  <a:pt x="57287" y="4905"/>
                </a:cubicBezTo>
                <a:cubicBezTo>
                  <a:pt x="56726" y="4905"/>
                  <a:pt x="56153" y="4726"/>
                  <a:pt x="55847" y="4376"/>
                </a:cubicBezTo>
                <a:cubicBezTo>
                  <a:pt x="55488" y="3968"/>
                  <a:pt x="55532" y="3718"/>
                  <a:pt x="56091" y="3467"/>
                </a:cubicBezTo>
                <a:cubicBezTo>
                  <a:pt x="56334" y="3358"/>
                  <a:pt x="56588" y="3313"/>
                  <a:pt x="56574" y="3025"/>
                </a:cubicBezTo>
                <a:cubicBezTo>
                  <a:pt x="56546" y="2378"/>
                  <a:pt x="56536" y="1727"/>
                  <a:pt x="56471" y="1082"/>
                </a:cubicBezTo>
                <a:cubicBezTo>
                  <a:pt x="56416" y="565"/>
                  <a:pt x="55902" y="89"/>
                  <a:pt x="55313" y="68"/>
                </a:cubicBezTo>
                <a:cubicBezTo>
                  <a:pt x="54667" y="49"/>
                  <a:pt x="54020" y="5"/>
                  <a:pt x="53374" y="5"/>
                </a:cubicBezTo>
                <a:cubicBezTo>
                  <a:pt x="52975" y="5"/>
                  <a:pt x="52576" y="22"/>
                  <a:pt x="52177" y="71"/>
                </a:cubicBezTo>
                <a:cubicBezTo>
                  <a:pt x="51903" y="102"/>
                  <a:pt x="51656" y="150"/>
                  <a:pt x="51495" y="352"/>
                </a:cubicBezTo>
                <a:cubicBezTo>
                  <a:pt x="51207" y="709"/>
                  <a:pt x="51242" y="3481"/>
                  <a:pt x="51530" y="3861"/>
                </a:cubicBezTo>
                <a:cubicBezTo>
                  <a:pt x="51550" y="3885"/>
                  <a:pt x="51581" y="3906"/>
                  <a:pt x="51605" y="3933"/>
                </a:cubicBezTo>
                <a:cubicBezTo>
                  <a:pt x="52044" y="4506"/>
                  <a:pt x="51920" y="4756"/>
                  <a:pt x="51125" y="4907"/>
                </a:cubicBezTo>
                <a:cubicBezTo>
                  <a:pt x="51028" y="4925"/>
                  <a:pt x="50930" y="4934"/>
                  <a:pt x="50834" y="4934"/>
                </a:cubicBezTo>
                <a:cubicBezTo>
                  <a:pt x="50255" y="4934"/>
                  <a:pt x="49708" y="4613"/>
                  <a:pt x="49515" y="4129"/>
                </a:cubicBezTo>
                <a:cubicBezTo>
                  <a:pt x="49432" y="3923"/>
                  <a:pt x="49426" y="3704"/>
                  <a:pt x="49703" y="3649"/>
                </a:cubicBezTo>
                <a:cubicBezTo>
                  <a:pt x="50320" y="3529"/>
                  <a:pt x="50289" y="3169"/>
                  <a:pt x="50245" y="2755"/>
                </a:cubicBezTo>
                <a:cubicBezTo>
                  <a:pt x="50197" y="2302"/>
                  <a:pt x="50217" y="1843"/>
                  <a:pt x="50190" y="1391"/>
                </a:cubicBezTo>
                <a:cubicBezTo>
                  <a:pt x="50135" y="548"/>
                  <a:pt x="49885" y="328"/>
                  <a:pt x="48884" y="281"/>
                </a:cubicBezTo>
                <a:cubicBezTo>
                  <a:pt x="48288" y="250"/>
                  <a:pt x="47688" y="250"/>
                  <a:pt x="47088" y="246"/>
                </a:cubicBezTo>
                <a:cubicBezTo>
                  <a:pt x="46976" y="245"/>
                  <a:pt x="46873" y="245"/>
                  <a:pt x="46778" y="245"/>
                </a:cubicBezTo>
                <a:cubicBezTo>
                  <a:pt x="45779" y="245"/>
                  <a:pt x="45774" y="333"/>
                  <a:pt x="45718" y="1322"/>
                </a:cubicBezTo>
                <a:cubicBezTo>
                  <a:pt x="45711" y="1452"/>
                  <a:pt x="45694" y="1583"/>
                  <a:pt x="45694" y="1713"/>
                </a:cubicBezTo>
                <a:cubicBezTo>
                  <a:pt x="45694" y="2535"/>
                  <a:pt x="45413" y="3402"/>
                  <a:pt x="46252" y="4091"/>
                </a:cubicBezTo>
                <a:cubicBezTo>
                  <a:pt x="46475" y="4280"/>
                  <a:pt x="46263" y="4458"/>
                  <a:pt x="46060" y="4547"/>
                </a:cubicBezTo>
                <a:cubicBezTo>
                  <a:pt x="45576" y="4756"/>
                  <a:pt x="45089" y="4860"/>
                  <a:pt x="44602" y="4860"/>
                </a:cubicBezTo>
                <a:cubicBezTo>
                  <a:pt x="44116" y="4860"/>
                  <a:pt x="43629" y="4756"/>
                  <a:pt x="43144" y="4547"/>
                </a:cubicBezTo>
                <a:cubicBezTo>
                  <a:pt x="42867" y="4430"/>
                  <a:pt x="42747" y="4225"/>
                  <a:pt x="43014" y="4012"/>
                </a:cubicBezTo>
                <a:cubicBezTo>
                  <a:pt x="43621" y="3533"/>
                  <a:pt x="43583" y="2926"/>
                  <a:pt x="43538" y="2299"/>
                </a:cubicBezTo>
                <a:cubicBezTo>
                  <a:pt x="43497" y="1785"/>
                  <a:pt x="43473" y="1264"/>
                  <a:pt x="43514" y="753"/>
                </a:cubicBezTo>
                <a:cubicBezTo>
                  <a:pt x="43542" y="397"/>
                  <a:pt x="43367" y="260"/>
                  <a:pt x="43024" y="260"/>
                </a:cubicBezTo>
                <a:cubicBezTo>
                  <a:pt x="42713" y="260"/>
                  <a:pt x="42402" y="259"/>
                  <a:pt x="42090" y="259"/>
                </a:cubicBezTo>
                <a:cubicBezTo>
                  <a:pt x="41390" y="259"/>
                  <a:pt x="40689" y="265"/>
                  <a:pt x="39992" y="308"/>
                </a:cubicBezTo>
                <a:cubicBezTo>
                  <a:pt x="39327" y="349"/>
                  <a:pt x="39077" y="627"/>
                  <a:pt x="39029" y="1192"/>
                </a:cubicBezTo>
                <a:cubicBezTo>
                  <a:pt x="38981" y="1809"/>
                  <a:pt x="38974" y="2426"/>
                  <a:pt x="38933" y="3039"/>
                </a:cubicBezTo>
                <a:cubicBezTo>
                  <a:pt x="38916" y="3296"/>
                  <a:pt x="39022" y="3447"/>
                  <a:pt x="39275" y="3591"/>
                </a:cubicBezTo>
                <a:cubicBezTo>
                  <a:pt x="39831" y="3906"/>
                  <a:pt x="39844" y="4050"/>
                  <a:pt x="39478" y="4454"/>
                </a:cubicBezTo>
                <a:cubicBezTo>
                  <a:pt x="39183" y="4777"/>
                  <a:pt x="38801" y="4941"/>
                  <a:pt x="38386" y="4941"/>
                </a:cubicBezTo>
                <a:cubicBezTo>
                  <a:pt x="38154" y="4941"/>
                  <a:pt x="37912" y="4890"/>
                  <a:pt x="37668" y="4787"/>
                </a:cubicBezTo>
                <a:cubicBezTo>
                  <a:pt x="37274" y="4619"/>
                  <a:pt x="37209" y="4396"/>
                  <a:pt x="37463" y="4091"/>
                </a:cubicBezTo>
                <a:cubicBezTo>
                  <a:pt x="37672" y="3834"/>
                  <a:pt x="37983" y="3646"/>
                  <a:pt x="37953" y="3258"/>
                </a:cubicBezTo>
                <a:cubicBezTo>
                  <a:pt x="37891" y="2480"/>
                  <a:pt x="37912" y="1699"/>
                  <a:pt x="37850" y="921"/>
                </a:cubicBezTo>
                <a:cubicBezTo>
                  <a:pt x="37795" y="226"/>
                  <a:pt x="37702" y="178"/>
                  <a:pt x="36921" y="65"/>
                </a:cubicBezTo>
                <a:cubicBezTo>
                  <a:pt x="36582" y="16"/>
                  <a:pt x="36243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TextBox 45"/>
          <p:cNvSpPr txBox="1"/>
          <p:nvPr/>
        </p:nvSpPr>
        <p:spPr>
          <a:xfrm>
            <a:off x="273091" y="2537643"/>
            <a:ext cx="6324600" cy="1546575"/>
          </a:xfrm>
          <a:prstGeom prst="rect">
            <a:avLst/>
          </a:prstGeom>
          <a:noFill/>
        </p:spPr>
        <p:txBody>
          <a:bodyPr wrap="square" lIns="68546" tIns="34289" rIns="68546" bIns="34289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Ñeám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caùc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soá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töø</a:t>
            </a:r>
            <a:r>
              <a:rPr lang="en-US" sz="48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4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8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50-100</a:t>
            </a:r>
            <a:endParaRPr lang="en-US" sz="4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7" name="Google Shape;732;p47"/>
          <p:cNvGrpSpPr/>
          <p:nvPr/>
        </p:nvGrpSpPr>
        <p:grpSpPr>
          <a:xfrm>
            <a:off x="7732982" y="2538261"/>
            <a:ext cx="1411018" cy="2472053"/>
            <a:chOff x="-524778" y="2749171"/>
            <a:chExt cx="1411018" cy="2472053"/>
          </a:xfrm>
        </p:grpSpPr>
        <p:sp>
          <p:nvSpPr>
            <p:cNvPr id="48" name="Google Shape;733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extrusionOk="0">
                  <a:moveTo>
                    <a:pt x="20797" y="15620"/>
                  </a:moveTo>
                  <a:lnTo>
                    <a:pt x="23207" y="39540"/>
                  </a:lnTo>
                  <a:lnTo>
                    <a:pt x="8720" y="41000"/>
                  </a:lnTo>
                  <a:lnTo>
                    <a:pt x="8720" y="41000"/>
                  </a:lnTo>
                  <a:lnTo>
                    <a:pt x="20797" y="1562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lnTo>
                    <a:pt x="2365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49" name="Google Shape;734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fill="none" extrusionOk="0">
                  <a:moveTo>
                    <a:pt x="8720" y="41000"/>
                  </a:moveTo>
                  <a:lnTo>
                    <a:pt x="20797" y="15620"/>
                  </a:lnTo>
                  <a:lnTo>
                    <a:pt x="23207" y="3954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close/>
                </a:path>
              </a:pathLst>
            </a:custGeom>
            <a:noFill/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0" name="Google Shape;735;p47"/>
            <p:cNvSpPr/>
            <p:nvPr/>
          </p:nvSpPr>
          <p:spPr>
            <a:xfrm>
              <a:off x="600903" y="2915410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6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7" y="260"/>
                  </a:cubicBezTo>
                  <a:cubicBezTo>
                    <a:pt x="13" y="321"/>
                    <a:pt x="66" y="369"/>
                    <a:pt x="126" y="369"/>
                  </a:cubicBezTo>
                  <a:cubicBezTo>
                    <a:pt x="130" y="369"/>
                    <a:pt x="134" y="369"/>
                    <a:pt x="138" y="368"/>
                  </a:cubicBezTo>
                  <a:lnTo>
                    <a:pt x="1379" y="24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1" name="Google Shape;736;p47"/>
            <p:cNvSpPr/>
            <p:nvPr/>
          </p:nvSpPr>
          <p:spPr>
            <a:xfrm>
              <a:off x="600903" y="2915410"/>
              <a:ext cx="68624" cy="18698"/>
            </a:xfrm>
            <a:custGeom>
              <a:avLst/>
              <a:gdLst/>
              <a:ahLst/>
              <a:cxnLst/>
              <a:rect l="l" t="t" r="r" b="b"/>
              <a:pathLst>
                <a:path w="1380" h="376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4" y="325"/>
                    <a:pt x="7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2" name="Google Shape;737;p47"/>
            <p:cNvSpPr/>
            <p:nvPr/>
          </p:nvSpPr>
          <p:spPr>
            <a:xfrm>
              <a:off x="615772" y="3063051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1"/>
                  </a:cubicBezTo>
                  <a:cubicBezTo>
                    <a:pt x="14" y="324"/>
                    <a:pt x="67" y="369"/>
                    <a:pt x="126" y="369"/>
                  </a:cubicBezTo>
                  <a:cubicBezTo>
                    <a:pt x="131" y="369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3" name="Google Shape;738;p47"/>
            <p:cNvSpPr/>
            <p:nvPr/>
          </p:nvSpPr>
          <p:spPr>
            <a:xfrm>
              <a:off x="615772" y="3063051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5" y="329"/>
                    <a:pt x="8" y="261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4" name="Google Shape;739;p47"/>
            <p:cNvSpPr/>
            <p:nvPr/>
          </p:nvSpPr>
          <p:spPr>
            <a:xfrm>
              <a:off x="630640" y="3210890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51" y="132"/>
                    <a:pt x="0" y="188"/>
                    <a:pt x="7" y="257"/>
                  </a:cubicBezTo>
                  <a:cubicBezTo>
                    <a:pt x="14" y="321"/>
                    <a:pt x="68" y="368"/>
                    <a:pt x="129" y="368"/>
                  </a:cubicBezTo>
                  <a:cubicBezTo>
                    <a:pt x="132" y="368"/>
                    <a:pt x="136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5" name="Google Shape;740;p47"/>
            <p:cNvSpPr/>
            <p:nvPr/>
          </p:nvSpPr>
          <p:spPr>
            <a:xfrm>
              <a:off x="630640" y="3210890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3"/>
                    <a:pt x="14" y="324"/>
                    <a:pt x="7" y="257"/>
                  </a:cubicBezTo>
                  <a:cubicBezTo>
                    <a:pt x="0" y="188"/>
                    <a:pt x="51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6" name="Google Shape;741;p47"/>
            <p:cNvSpPr/>
            <p:nvPr/>
          </p:nvSpPr>
          <p:spPr>
            <a:xfrm>
              <a:off x="645558" y="3358531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92"/>
                    <a:pt x="6" y="257"/>
                  </a:cubicBezTo>
                  <a:cubicBezTo>
                    <a:pt x="13" y="320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7" name="Google Shape;742;p47"/>
            <p:cNvSpPr/>
            <p:nvPr/>
          </p:nvSpPr>
          <p:spPr>
            <a:xfrm>
              <a:off x="645558" y="3358531"/>
              <a:ext cx="68574" cy="18648"/>
            </a:xfrm>
            <a:custGeom>
              <a:avLst/>
              <a:gdLst/>
              <a:ahLst/>
              <a:cxnLst/>
              <a:rect l="l" t="t" r="r" b="b"/>
              <a:pathLst>
                <a:path w="1379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3" y="375"/>
                    <a:pt x="13" y="324"/>
                    <a:pt x="6" y="257"/>
                  </a:cubicBezTo>
                  <a:cubicBezTo>
                    <a:pt x="0" y="192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8" name="Google Shape;743;p47"/>
            <p:cNvSpPr/>
            <p:nvPr/>
          </p:nvSpPr>
          <p:spPr>
            <a:xfrm>
              <a:off x="660427" y="3506123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2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59" name="Google Shape;744;p47"/>
            <p:cNvSpPr/>
            <p:nvPr/>
          </p:nvSpPr>
          <p:spPr>
            <a:xfrm>
              <a:off x="660427" y="3506123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6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0" name="Google Shape;745;p47"/>
            <p:cNvSpPr/>
            <p:nvPr/>
          </p:nvSpPr>
          <p:spPr>
            <a:xfrm>
              <a:off x="675246" y="3653813"/>
              <a:ext cx="68674" cy="18300"/>
            </a:xfrm>
            <a:custGeom>
              <a:avLst/>
              <a:gdLst/>
              <a:ahLst/>
              <a:cxnLst/>
              <a:rect l="l" t="t" r="r" b="b"/>
              <a:pathLst>
                <a:path w="1381" h="368" extrusionOk="0">
                  <a:moveTo>
                    <a:pt x="1355" y="1"/>
                  </a:moveTo>
                  <a:lnTo>
                    <a:pt x="116" y="126"/>
                  </a:lnTo>
                  <a:cubicBezTo>
                    <a:pt x="51" y="131"/>
                    <a:pt x="1" y="192"/>
                    <a:pt x="8" y="260"/>
                  </a:cubicBezTo>
                  <a:cubicBezTo>
                    <a:pt x="14" y="321"/>
                    <a:pt x="68" y="368"/>
                    <a:pt x="127" y="368"/>
                  </a:cubicBezTo>
                  <a:cubicBezTo>
                    <a:pt x="131" y="368"/>
                    <a:pt x="135" y="367"/>
                    <a:pt x="140" y="367"/>
                  </a:cubicBezTo>
                  <a:lnTo>
                    <a:pt x="1381" y="242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1" name="Google Shape;746;p47"/>
            <p:cNvSpPr/>
            <p:nvPr/>
          </p:nvSpPr>
          <p:spPr>
            <a:xfrm>
              <a:off x="675246" y="3653813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1" y="242"/>
                  </a:moveTo>
                  <a:lnTo>
                    <a:pt x="140" y="367"/>
                  </a:lnTo>
                  <a:cubicBezTo>
                    <a:pt x="75" y="374"/>
                    <a:pt x="15" y="325"/>
                    <a:pt x="8" y="260"/>
                  </a:cubicBezTo>
                  <a:cubicBezTo>
                    <a:pt x="1" y="192"/>
                    <a:pt x="51" y="131"/>
                    <a:pt x="116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2" name="Google Shape;747;p47"/>
            <p:cNvSpPr/>
            <p:nvPr/>
          </p:nvSpPr>
          <p:spPr>
            <a:xfrm>
              <a:off x="690164" y="3801454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8" y="260"/>
                  </a:cubicBezTo>
                  <a:cubicBezTo>
                    <a:pt x="13" y="321"/>
                    <a:pt x="68" y="369"/>
                    <a:pt x="128" y="369"/>
                  </a:cubicBezTo>
                  <a:cubicBezTo>
                    <a:pt x="132" y="369"/>
                    <a:pt x="135" y="368"/>
                    <a:pt x="138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3" name="Google Shape;748;p47"/>
            <p:cNvSpPr/>
            <p:nvPr/>
          </p:nvSpPr>
          <p:spPr>
            <a:xfrm>
              <a:off x="690164" y="3801454"/>
              <a:ext cx="68624" cy="18598"/>
            </a:xfrm>
            <a:custGeom>
              <a:avLst/>
              <a:gdLst/>
              <a:ahLst/>
              <a:cxnLst/>
              <a:rect l="l" t="t" r="r" b="b"/>
              <a:pathLst>
                <a:path w="1380" h="374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4"/>
                    <a:pt x="13" y="325"/>
                    <a:pt x="8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4" name="Google Shape;749;p47"/>
            <p:cNvSpPr/>
            <p:nvPr/>
          </p:nvSpPr>
          <p:spPr>
            <a:xfrm>
              <a:off x="705033" y="3949095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0"/>
                  </a:cubicBezTo>
                  <a:cubicBezTo>
                    <a:pt x="13" y="320"/>
                    <a:pt x="67" y="368"/>
                    <a:pt x="127" y="368"/>
                  </a:cubicBezTo>
                  <a:cubicBezTo>
                    <a:pt x="131" y="368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5" name="Google Shape;750;p47"/>
            <p:cNvSpPr/>
            <p:nvPr/>
          </p:nvSpPr>
          <p:spPr>
            <a:xfrm>
              <a:off x="705033" y="3949095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3" y="324"/>
                    <a:pt x="8" y="260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6" name="Google Shape;751;p47"/>
            <p:cNvSpPr/>
            <p:nvPr/>
          </p:nvSpPr>
          <p:spPr>
            <a:xfrm>
              <a:off x="719901" y="4096736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49" y="132"/>
                    <a:pt x="0" y="192"/>
                    <a:pt x="7" y="260"/>
                  </a:cubicBezTo>
                  <a:cubicBezTo>
                    <a:pt x="14" y="324"/>
                    <a:pt x="67" y="368"/>
                    <a:pt x="126" y="368"/>
                  </a:cubicBezTo>
                  <a:cubicBezTo>
                    <a:pt x="130" y="368"/>
                    <a:pt x="135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7" name="Google Shape;752;p47"/>
            <p:cNvSpPr/>
            <p:nvPr/>
          </p:nvSpPr>
          <p:spPr>
            <a:xfrm>
              <a:off x="719901" y="4096736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5"/>
                    <a:pt x="14" y="328"/>
                    <a:pt x="7" y="260"/>
                  </a:cubicBezTo>
                  <a:cubicBezTo>
                    <a:pt x="0" y="192"/>
                    <a:pt x="49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8" name="Google Shape;753;p47"/>
            <p:cNvSpPr/>
            <p:nvPr/>
          </p:nvSpPr>
          <p:spPr>
            <a:xfrm>
              <a:off x="734819" y="4244576"/>
              <a:ext cx="68574" cy="18300"/>
            </a:xfrm>
            <a:custGeom>
              <a:avLst/>
              <a:gdLst/>
              <a:ahLst/>
              <a:cxnLst/>
              <a:rect l="l" t="t" r="r" b="b"/>
              <a:pathLst>
                <a:path w="1379" h="368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88"/>
                    <a:pt x="6" y="257"/>
                  </a:cubicBezTo>
                  <a:cubicBezTo>
                    <a:pt x="13" y="320"/>
                    <a:pt x="67" y="368"/>
                    <a:pt x="129" y="368"/>
                  </a:cubicBezTo>
                  <a:cubicBezTo>
                    <a:pt x="132" y="368"/>
                    <a:pt x="136" y="368"/>
                    <a:pt x="139" y="367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69" name="Google Shape;754;p47"/>
            <p:cNvSpPr/>
            <p:nvPr/>
          </p:nvSpPr>
          <p:spPr>
            <a:xfrm>
              <a:off x="734819" y="4244576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7"/>
                  </a:lnTo>
                  <a:cubicBezTo>
                    <a:pt x="73" y="373"/>
                    <a:pt x="13" y="324"/>
                    <a:pt x="6" y="257"/>
                  </a:cubicBezTo>
                  <a:cubicBezTo>
                    <a:pt x="0" y="188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0" name="Google Shape;755;p47"/>
            <p:cNvSpPr/>
            <p:nvPr/>
          </p:nvSpPr>
          <p:spPr>
            <a:xfrm>
              <a:off x="749688" y="4392167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0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1" name="Google Shape;756;p47"/>
            <p:cNvSpPr/>
            <p:nvPr/>
          </p:nvSpPr>
          <p:spPr>
            <a:xfrm>
              <a:off x="749688" y="4392167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5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2" name="Google Shape;757;p47"/>
            <p:cNvSpPr/>
            <p:nvPr/>
          </p:nvSpPr>
          <p:spPr>
            <a:xfrm>
              <a:off x="764507" y="4539808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6" y="125"/>
                  </a:lnTo>
                  <a:cubicBezTo>
                    <a:pt x="51" y="132"/>
                    <a:pt x="1" y="193"/>
                    <a:pt x="8" y="257"/>
                  </a:cubicBezTo>
                  <a:cubicBezTo>
                    <a:pt x="14" y="321"/>
                    <a:pt x="68" y="369"/>
                    <a:pt x="127" y="369"/>
                  </a:cubicBezTo>
                  <a:cubicBezTo>
                    <a:pt x="131" y="369"/>
                    <a:pt x="135" y="368"/>
                    <a:pt x="140" y="368"/>
                  </a:cubicBezTo>
                  <a:lnTo>
                    <a:pt x="1381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3" name="Google Shape;758;p47"/>
            <p:cNvSpPr/>
            <p:nvPr/>
          </p:nvSpPr>
          <p:spPr>
            <a:xfrm>
              <a:off x="764507" y="4539808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1" y="243"/>
                  </a:moveTo>
                  <a:lnTo>
                    <a:pt x="140" y="368"/>
                  </a:lnTo>
                  <a:cubicBezTo>
                    <a:pt x="75" y="375"/>
                    <a:pt x="15" y="326"/>
                    <a:pt x="8" y="257"/>
                  </a:cubicBezTo>
                  <a:cubicBezTo>
                    <a:pt x="1" y="193"/>
                    <a:pt x="51" y="132"/>
                    <a:pt x="116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4" name="Google Shape;759;p47"/>
            <p:cNvSpPr/>
            <p:nvPr/>
          </p:nvSpPr>
          <p:spPr>
            <a:xfrm>
              <a:off x="779425" y="4687449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6"/>
                  </a:lnTo>
                  <a:cubicBezTo>
                    <a:pt x="50" y="132"/>
                    <a:pt x="1" y="192"/>
                    <a:pt x="6" y="257"/>
                  </a:cubicBezTo>
                  <a:cubicBezTo>
                    <a:pt x="13" y="321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5" name="Google Shape;760;p47"/>
            <p:cNvSpPr/>
            <p:nvPr/>
          </p:nvSpPr>
          <p:spPr>
            <a:xfrm>
              <a:off x="779425" y="4687449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3" y="326"/>
                    <a:pt x="6" y="257"/>
                  </a:cubicBezTo>
                  <a:cubicBezTo>
                    <a:pt x="1" y="192"/>
                    <a:pt x="50" y="132"/>
                    <a:pt x="114" y="126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6" name="Google Shape;761;p47"/>
            <p:cNvSpPr/>
            <p:nvPr/>
          </p:nvSpPr>
          <p:spPr>
            <a:xfrm>
              <a:off x="794293" y="4835140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1"/>
                    <a:pt x="1" y="192"/>
                    <a:pt x="8" y="260"/>
                  </a:cubicBezTo>
                  <a:cubicBezTo>
                    <a:pt x="14" y="321"/>
                    <a:pt x="69" y="368"/>
                    <a:pt x="129" y="368"/>
                  </a:cubicBezTo>
                  <a:cubicBezTo>
                    <a:pt x="133" y="368"/>
                    <a:pt x="136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7" name="Google Shape;762;p47"/>
            <p:cNvSpPr/>
            <p:nvPr/>
          </p:nvSpPr>
          <p:spPr>
            <a:xfrm>
              <a:off x="794293" y="4835140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3"/>
                    <a:pt x="15" y="324"/>
                    <a:pt x="8" y="260"/>
                  </a:cubicBezTo>
                  <a:cubicBezTo>
                    <a:pt x="1" y="192"/>
                    <a:pt x="50" y="131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8" name="Google Shape;763;p47"/>
            <p:cNvSpPr/>
            <p:nvPr/>
          </p:nvSpPr>
          <p:spPr>
            <a:xfrm>
              <a:off x="809162" y="4982731"/>
              <a:ext cx="68674" cy="18399"/>
            </a:xfrm>
            <a:custGeom>
              <a:avLst/>
              <a:gdLst/>
              <a:ahLst/>
              <a:cxnLst/>
              <a:rect l="l" t="t" r="r" b="b"/>
              <a:pathLst>
                <a:path w="1381" h="370" extrusionOk="0">
                  <a:moveTo>
                    <a:pt x="1355" y="1"/>
                  </a:moveTo>
                  <a:lnTo>
                    <a:pt x="115" y="126"/>
                  </a:lnTo>
                  <a:cubicBezTo>
                    <a:pt x="51" y="133"/>
                    <a:pt x="0" y="193"/>
                    <a:pt x="7" y="260"/>
                  </a:cubicBezTo>
                  <a:cubicBezTo>
                    <a:pt x="14" y="325"/>
                    <a:pt x="67" y="369"/>
                    <a:pt x="126" y="369"/>
                  </a:cubicBezTo>
                  <a:cubicBezTo>
                    <a:pt x="130" y="369"/>
                    <a:pt x="135" y="369"/>
                    <a:pt x="139" y="368"/>
                  </a:cubicBezTo>
                  <a:lnTo>
                    <a:pt x="1380" y="244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79" name="Google Shape;764;p47"/>
            <p:cNvSpPr/>
            <p:nvPr/>
          </p:nvSpPr>
          <p:spPr>
            <a:xfrm>
              <a:off x="809162" y="4982731"/>
              <a:ext cx="68674" cy="18698"/>
            </a:xfrm>
            <a:custGeom>
              <a:avLst/>
              <a:gdLst/>
              <a:ahLst/>
              <a:cxnLst/>
              <a:rect l="l" t="t" r="r" b="b"/>
              <a:pathLst>
                <a:path w="1381" h="376" fill="none" extrusionOk="0">
                  <a:moveTo>
                    <a:pt x="1380" y="244"/>
                  </a:moveTo>
                  <a:lnTo>
                    <a:pt x="139" y="368"/>
                  </a:lnTo>
                  <a:cubicBezTo>
                    <a:pt x="75" y="375"/>
                    <a:pt x="14" y="329"/>
                    <a:pt x="7" y="260"/>
                  </a:cubicBezTo>
                  <a:cubicBezTo>
                    <a:pt x="0" y="193"/>
                    <a:pt x="51" y="133"/>
                    <a:pt x="115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59"/>
          <p:cNvSpPr/>
          <p:nvPr/>
        </p:nvSpPr>
        <p:spPr>
          <a:xfrm>
            <a:off x="496358" y="806452"/>
            <a:ext cx="6741778" cy="3245511"/>
          </a:xfrm>
          <a:custGeom>
            <a:avLst/>
            <a:gdLst/>
            <a:ahLst/>
            <a:cxnLst/>
            <a:rect l="l" t="t" r="r" b="b"/>
            <a:pathLst>
              <a:path w="112190" h="12144" extrusionOk="0">
                <a:moveTo>
                  <a:pt x="58290" y="0"/>
                </a:moveTo>
                <a:cubicBezTo>
                  <a:pt x="55744" y="0"/>
                  <a:pt x="53198" y="6"/>
                  <a:pt x="50652" y="18"/>
                </a:cubicBezTo>
                <a:cubicBezTo>
                  <a:pt x="42191" y="60"/>
                  <a:pt x="33734" y="73"/>
                  <a:pt x="25273" y="111"/>
                </a:cubicBezTo>
                <a:cubicBezTo>
                  <a:pt x="22407" y="126"/>
                  <a:pt x="19541" y="140"/>
                  <a:pt x="16676" y="140"/>
                </a:cubicBezTo>
                <a:cubicBezTo>
                  <a:pt x="12906" y="140"/>
                  <a:pt x="9136" y="115"/>
                  <a:pt x="5367" y="36"/>
                </a:cubicBezTo>
                <a:cubicBezTo>
                  <a:pt x="4858" y="26"/>
                  <a:pt x="4346" y="17"/>
                  <a:pt x="3836" y="17"/>
                </a:cubicBezTo>
                <a:cubicBezTo>
                  <a:pt x="3405" y="17"/>
                  <a:pt x="2975" y="24"/>
                  <a:pt x="2547" y="42"/>
                </a:cubicBezTo>
                <a:cubicBezTo>
                  <a:pt x="1121" y="104"/>
                  <a:pt x="631" y="656"/>
                  <a:pt x="1323" y="1389"/>
                </a:cubicBezTo>
                <a:cubicBezTo>
                  <a:pt x="1642" y="1732"/>
                  <a:pt x="2009" y="2057"/>
                  <a:pt x="2410" y="2369"/>
                </a:cubicBezTo>
                <a:cubicBezTo>
                  <a:pt x="2859" y="2712"/>
                  <a:pt x="2807" y="2959"/>
                  <a:pt x="2290" y="3288"/>
                </a:cubicBezTo>
                <a:cubicBezTo>
                  <a:pt x="1032" y="4089"/>
                  <a:pt x="1066" y="4206"/>
                  <a:pt x="2266" y="4970"/>
                </a:cubicBezTo>
                <a:cubicBezTo>
                  <a:pt x="3325" y="5642"/>
                  <a:pt x="3325" y="5642"/>
                  <a:pt x="2142" y="6207"/>
                </a:cubicBezTo>
                <a:cubicBezTo>
                  <a:pt x="2016" y="6269"/>
                  <a:pt x="1885" y="6331"/>
                  <a:pt x="1762" y="6396"/>
                </a:cubicBezTo>
                <a:cubicBezTo>
                  <a:pt x="456" y="7057"/>
                  <a:pt x="374" y="7276"/>
                  <a:pt x="1426" y="8082"/>
                </a:cubicBezTo>
                <a:cubicBezTo>
                  <a:pt x="2101" y="8599"/>
                  <a:pt x="2262" y="9120"/>
                  <a:pt x="1882" y="9716"/>
                </a:cubicBezTo>
                <a:cubicBezTo>
                  <a:pt x="1690" y="10021"/>
                  <a:pt x="1563" y="10347"/>
                  <a:pt x="1289" y="10624"/>
                </a:cubicBezTo>
                <a:cubicBezTo>
                  <a:pt x="0" y="11926"/>
                  <a:pt x="716" y="12143"/>
                  <a:pt x="2489" y="12143"/>
                </a:cubicBezTo>
                <a:cubicBezTo>
                  <a:pt x="2644" y="12143"/>
                  <a:pt x="2808" y="12142"/>
                  <a:pt x="2978" y="12139"/>
                </a:cubicBezTo>
                <a:cubicBezTo>
                  <a:pt x="6960" y="12074"/>
                  <a:pt x="10942" y="12009"/>
                  <a:pt x="14924" y="11947"/>
                </a:cubicBezTo>
                <a:cubicBezTo>
                  <a:pt x="22833" y="11824"/>
                  <a:pt x="30742" y="11673"/>
                  <a:pt x="38651" y="11591"/>
                </a:cubicBezTo>
                <a:cubicBezTo>
                  <a:pt x="44730" y="11528"/>
                  <a:pt x="50806" y="11340"/>
                  <a:pt x="56888" y="11340"/>
                </a:cubicBezTo>
                <a:cubicBezTo>
                  <a:pt x="58497" y="11340"/>
                  <a:pt x="60107" y="11353"/>
                  <a:pt x="61717" y="11385"/>
                </a:cubicBezTo>
                <a:cubicBezTo>
                  <a:pt x="68242" y="11515"/>
                  <a:pt x="74766" y="11601"/>
                  <a:pt x="81294" y="11704"/>
                </a:cubicBezTo>
                <a:cubicBezTo>
                  <a:pt x="90749" y="11851"/>
                  <a:pt x="100207" y="12002"/>
                  <a:pt x="109665" y="12135"/>
                </a:cubicBezTo>
                <a:cubicBezTo>
                  <a:pt x="109820" y="12137"/>
                  <a:pt x="109965" y="12139"/>
                  <a:pt x="110102" y="12139"/>
                </a:cubicBezTo>
                <a:cubicBezTo>
                  <a:pt x="112092" y="12139"/>
                  <a:pt x="112190" y="11904"/>
                  <a:pt x="111282" y="10731"/>
                </a:cubicBezTo>
                <a:cubicBezTo>
                  <a:pt x="111238" y="10672"/>
                  <a:pt x="111190" y="10614"/>
                  <a:pt x="111145" y="10556"/>
                </a:cubicBezTo>
                <a:cubicBezTo>
                  <a:pt x="110446" y="9607"/>
                  <a:pt x="109860" y="8685"/>
                  <a:pt x="111440" y="7790"/>
                </a:cubicBezTo>
                <a:cubicBezTo>
                  <a:pt x="112036" y="7451"/>
                  <a:pt x="111851" y="6999"/>
                  <a:pt x="111241" y="6666"/>
                </a:cubicBezTo>
                <a:cubicBezTo>
                  <a:pt x="110635" y="6341"/>
                  <a:pt x="109990" y="6039"/>
                  <a:pt x="109367" y="5727"/>
                </a:cubicBezTo>
                <a:cubicBezTo>
                  <a:pt x="109524" y="5296"/>
                  <a:pt x="110110" y="5076"/>
                  <a:pt x="110539" y="4788"/>
                </a:cubicBezTo>
                <a:cubicBezTo>
                  <a:pt x="111245" y="4312"/>
                  <a:pt x="111255" y="4000"/>
                  <a:pt x="110587" y="3503"/>
                </a:cubicBezTo>
                <a:cubicBezTo>
                  <a:pt x="110522" y="3452"/>
                  <a:pt x="110450" y="3397"/>
                  <a:pt x="110357" y="3363"/>
                </a:cubicBezTo>
                <a:cubicBezTo>
                  <a:pt x="109456" y="3017"/>
                  <a:pt x="109661" y="2650"/>
                  <a:pt x="110230" y="2236"/>
                </a:cubicBezTo>
                <a:cubicBezTo>
                  <a:pt x="110611" y="1958"/>
                  <a:pt x="110940" y="1653"/>
                  <a:pt x="111227" y="1338"/>
                </a:cubicBezTo>
                <a:cubicBezTo>
                  <a:pt x="111841" y="669"/>
                  <a:pt x="111337" y="107"/>
                  <a:pt x="110025" y="46"/>
                </a:cubicBezTo>
                <a:cubicBezTo>
                  <a:pt x="109569" y="24"/>
                  <a:pt x="109111" y="16"/>
                  <a:pt x="108653" y="16"/>
                </a:cubicBezTo>
                <a:cubicBezTo>
                  <a:pt x="108170" y="16"/>
                  <a:pt x="107686" y="25"/>
                  <a:pt x="107204" y="36"/>
                </a:cubicBezTo>
                <a:cubicBezTo>
                  <a:pt x="103223" y="127"/>
                  <a:pt x="99239" y="155"/>
                  <a:pt x="95255" y="155"/>
                </a:cubicBezTo>
                <a:cubicBezTo>
                  <a:pt x="92107" y="155"/>
                  <a:pt x="88960" y="138"/>
                  <a:pt x="85814" y="121"/>
                </a:cubicBezTo>
                <a:cubicBezTo>
                  <a:pt x="76640" y="70"/>
                  <a:pt x="67466" y="0"/>
                  <a:pt x="58290" y="0"/>
                </a:cubicBez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46" name="Google Shape;1246;p59"/>
          <p:cNvGrpSpPr/>
          <p:nvPr/>
        </p:nvGrpSpPr>
        <p:grpSpPr>
          <a:xfrm>
            <a:off x="227326" y="398672"/>
            <a:ext cx="8027673" cy="3232428"/>
            <a:chOff x="339114" y="1250360"/>
            <a:chExt cx="8027673" cy="3232428"/>
          </a:xfrm>
        </p:grpSpPr>
        <p:grpSp>
          <p:nvGrpSpPr>
            <p:cNvPr id="1247" name="Google Shape;1247;p59"/>
            <p:cNvGrpSpPr/>
            <p:nvPr/>
          </p:nvGrpSpPr>
          <p:grpSpPr>
            <a:xfrm rot="2361791">
              <a:off x="520862" y="1362094"/>
              <a:ext cx="639116" cy="801732"/>
              <a:chOff x="5125000" y="2647775"/>
              <a:chExt cx="639150" cy="801775"/>
            </a:xfrm>
          </p:grpSpPr>
          <p:sp>
            <p:nvSpPr>
              <p:cNvPr id="1248" name="Google Shape;1248;p59"/>
              <p:cNvSpPr/>
              <p:nvPr/>
            </p:nvSpPr>
            <p:spPr>
              <a:xfrm>
                <a:off x="5125000" y="2647775"/>
                <a:ext cx="639150" cy="801775"/>
              </a:xfrm>
              <a:custGeom>
                <a:avLst/>
                <a:gdLst/>
                <a:ahLst/>
                <a:cxnLst/>
                <a:rect l="l" t="t" r="r" b="b"/>
                <a:pathLst>
                  <a:path w="25566" h="32071" extrusionOk="0">
                    <a:moveTo>
                      <a:pt x="11551" y="2671"/>
                    </a:moveTo>
                    <a:cubicBezTo>
                      <a:pt x="12121" y="6643"/>
                      <a:pt x="12783" y="10478"/>
                      <a:pt x="13422" y="14289"/>
                    </a:cubicBezTo>
                    <a:cubicBezTo>
                      <a:pt x="14038" y="18101"/>
                      <a:pt x="15043" y="21867"/>
                      <a:pt x="15887" y="25679"/>
                    </a:cubicBezTo>
                    <a:cubicBezTo>
                      <a:pt x="16572" y="25474"/>
                      <a:pt x="16960" y="25086"/>
                      <a:pt x="17051" y="24515"/>
                    </a:cubicBezTo>
                    <a:cubicBezTo>
                      <a:pt x="17166" y="23762"/>
                      <a:pt x="17280" y="22986"/>
                      <a:pt x="17166" y="22278"/>
                    </a:cubicBezTo>
                    <a:cubicBezTo>
                      <a:pt x="16823" y="20087"/>
                      <a:pt x="16389" y="17896"/>
                      <a:pt x="15933" y="15727"/>
                    </a:cubicBezTo>
                    <a:cubicBezTo>
                      <a:pt x="15476" y="13605"/>
                      <a:pt x="14929" y="11482"/>
                      <a:pt x="14449" y="9359"/>
                    </a:cubicBezTo>
                    <a:cubicBezTo>
                      <a:pt x="14084" y="7693"/>
                      <a:pt x="13810" y="6004"/>
                      <a:pt x="13422" y="4360"/>
                    </a:cubicBezTo>
                    <a:cubicBezTo>
                      <a:pt x="13262" y="3676"/>
                      <a:pt x="12920" y="3036"/>
                      <a:pt x="12646" y="2329"/>
                    </a:cubicBezTo>
                    <a:cubicBezTo>
                      <a:pt x="12235" y="2443"/>
                      <a:pt x="11939" y="2557"/>
                      <a:pt x="11551" y="2671"/>
                    </a:cubicBezTo>
                    <a:close/>
                    <a:moveTo>
                      <a:pt x="6963" y="3927"/>
                    </a:moveTo>
                    <a:cubicBezTo>
                      <a:pt x="7259" y="6255"/>
                      <a:pt x="7488" y="8423"/>
                      <a:pt x="7853" y="10592"/>
                    </a:cubicBezTo>
                    <a:cubicBezTo>
                      <a:pt x="8127" y="12418"/>
                      <a:pt x="8560" y="14244"/>
                      <a:pt x="8948" y="16070"/>
                    </a:cubicBezTo>
                    <a:cubicBezTo>
                      <a:pt x="8994" y="16366"/>
                      <a:pt x="9085" y="16640"/>
                      <a:pt x="9131" y="16937"/>
                    </a:cubicBezTo>
                    <a:cubicBezTo>
                      <a:pt x="9702" y="19950"/>
                      <a:pt x="10660" y="22826"/>
                      <a:pt x="12441" y="25360"/>
                    </a:cubicBezTo>
                    <a:cubicBezTo>
                      <a:pt x="12920" y="26044"/>
                      <a:pt x="13765" y="26364"/>
                      <a:pt x="14518" y="26136"/>
                    </a:cubicBezTo>
                    <a:cubicBezTo>
                      <a:pt x="14860" y="26022"/>
                      <a:pt x="15088" y="25839"/>
                      <a:pt x="15020" y="25428"/>
                    </a:cubicBezTo>
                    <a:cubicBezTo>
                      <a:pt x="14974" y="25200"/>
                      <a:pt x="14974" y="24972"/>
                      <a:pt x="14929" y="24743"/>
                    </a:cubicBezTo>
                    <a:cubicBezTo>
                      <a:pt x="14700" y="23579"/>
                      <a:pt x="14427" y="22438"/>
                      <a:pt x="14267" y="21274"/>
                    </a:cubicBezTo>
                    <a:cubicBezTo>
                      <a:pt x="13947" y="19037"/>
                      <a:pt x="13514" y="16823"/>
                      <a:pt x="12829" y="14677"/>
                    </a:cubicBezTo>
                    <a:cubicBezTo>
                      <a:pt x="12760" y="14449"/>
                      <a:pt x="12692" y="14221"/>
                      <a:pt x="12715" y="13993"/>
                    </a:cubicBezTo>
                    <a:cubicBezTo>
                      <a:pt x="12829" y="12372"/>
                      <a:pt x="12235" y="10843"/>
                      <a:pt x="12053" y="9268"/>
                    </a:cubicBezTo>
                    <a:cubicBezTo>
                      <a:pt x="11824" y="7465"/>
                      <a:pt x="11436" y="5707"/>
                      <a:pt x="11094" y="3927"/>
                    </a:cubicBezTo>
                    <a:cubicBezTo>
                      <a:pt x="11048" y="3607"/>
                      <a:pt x="10957" y="3310"/>
                      <a:pt x="10866" y="2968"/>
                    </a:cubicBezTo>
                    <a:cubicBezTo>
                      <a:pt x="9451" y="2900"/>
                      <a:pt x="8309" y="3607"/>
                      <a:pt x="6963" y="3927"/>
                    </a:cubicBezTo>
                    <a:close/>
                    <a:moveTo>
                      <a:pt x="6917" y="31112"/>
                    </a:moveTo>
                    <a:cubicBezTo>
                      <a:pt x="7510" y="30952"/>
                      <a:pt x="8058" y="30838"/>
                      <a:pt x="8583" y="30701"/>
                    </a:cubicBezTo>
                    <a:cubicBezTo>
                      <a:pt x="9542" y="30472"/>
                      <a:pt x="10501" y="30221"/>
                      <a:pt x="11436" y="29993"/>
                    </a:cubicBezTo>
                    <a:cubicBezTo>
                      <a:pt x="11893" y="29879"/>
                      <a:pt x="12327" y="29788"/>
                      <a:pt x="12783" y="29651"/>
                    </a:cubicBezTo>
                    <a:cubicBezTo>
                      <a:pt x="15248" y="28898"/>
                      <a:pt x="17736" y="28167"/>
                      <a:pt x="20201" y="27391"/>
                    </a:cubicBezTo>
                    <a:cubicBezTo>
                      <a:pt x="21411" y="27003"/>
                      <a:pt x="22621" y="26592"/>
                      <a:pt x="23808" y="26090"/>
                    </a:cubicBezTo>
                    <a:cubicBezTo>
                      <a:pt x="24561" y="25770"/>
                      <a:pt x="24561" y="25633"/>
                      <a:pt x="24401" y="24857"/>
                    </a:cubicBezTo>
                    <a:cubicBezTo>
                      <a:pt x="24264" y="24264"/>
                      <a:pt x="24036" y="23671"/>
                      <a:pt x="23922" y="23077"/>
                    </a:cubicBezTo>
                    <a:cubicBezTo>
                      <a:pt x="23625" y="21479"/>
                      <a:pt x="23397" y="19904"/>
                      <a:pt x="23123" y="18307"/>
                    </a:cubicBezTo>
                    <a:cubicBezTo>
                      <a:pt x="23054" y="17987"/>
                      <a:pt x="22963" y="17690"/>
                      <a:pt x="22895" y="17348"/>
                    </a:cubicBezTo>
                    <a:cubicBezTo>
                      <a:pt x="22438" y="17234"/>
                      <a:pt x="22050" y="17074"/>
                      <a:pt x="21616" y="17006"/>
                    </a:cubicBezTo>
                    <a:cubicBezTo>
                      <a:pt x="20726" y="16891"/>
                      <a:pt x="20064" y="16435"/>
                      <a:pt x="19380" y="15887"/>
                    </a:cubicBezTo>
                    <a:cubicBezTo>
                      <a:pt x="17576" y="14449"/>
                      <a:pt x="17006" y="10729"/>
                      <a:pt x="19174" y="9222"/>
                    </a:cubicBezTo>
                    <a:cubicBezTo>
                      <a:pt x="19562" y="8948"/>
                      <a:pt x="19654" y="8560"/>
                      <a:pt x="19562" y="8104"/>
                    </a:cubicBezTo>
                    <a:cubicBezTo>
                      <a:pt x="19220" y="6369"/>
                      <a:pt x="18900" y="4611"/>
                      <a:pt x="18535" y="2900"/>
                    </a:cubicBezTo>
                    <a:cubicBezTo>
                      <a:pt x="18398" y="2260"/>
                      <a:pt x="18147" y="1644"/>
                      <a:pt x="17964" y="1005"/>
                    </a:cubicBezTo>
                    <a:cubicBezTo>
                      <a:pt x="16412" y="1416"/>
                      <a:pt x="14951" y="1827"/>
                      <a:pt x="13399" y="2238"/>
                    </a:cubicBezTo>
                    <a:cubicBezTo>
                      <a:pt x="13605" y="2717"/>
                      <a:pt x="13856" y="3128"/>
                      <a:pt x="13947" y="3561"/>
                    </a:cubicBezTo>
                    <a:cubicBezTo>
                      <a:pt x="14335" y="5296"/>
                      <a:pt x="14678" y="7054"/>
                      <a:pt x="15043" y="8811"/>
                    </a:cubicBezTo>
                    <a:cubicBezTo>
                      <a:pt x="15385" y="10500"/>
                      <a:pt x="15728" y="12212"/>
                      <a:pt x="16093" y="13901"/>
                    </a:cubicBezTo>
                    <a:cubicBezTo>
                      <a:pt x="16230" y="14495"/>
                      <a:pt x="16458" y="15088"/>
                      <a:pt x="16595" y="15682"/>
                    </a:cubicBezTo>
                    <a:cubicBezTo>
                      <a:pt x="16914" y="17120"/>
                      <a:pt x="17280" y="18558"/>
                      <a:pt x="17508" y="19996"/>
                    </a:cubicBezTo>
                    <a:cubicBezTo>
                      <a:pt x="17691" y="21342"/>
                      <a:pt x="17827" y="22735"/>
                      <a:pt x="17827" y="24104"/>
                    </a:cubicBezTo>
                    <a:cubicBezTo>
                      <a:pt x="17827" y="25200"/>
                      <a:pt x="17234" y="26044"/>
                      <a:pt x="16161" y="26410"/>
                    </a:cubicBezTo>
                    <a:cubicBezTo>
                      <a:pt x="15431" y="26638"/>
                      <a:pt x="14700" y="26866"/>
                      <a:pt x="13970" y="26935"/>
                    </a:cubicBezTo>
                    <a:cubicBezTo>
                      <a:pt x="13514" y="26980"/>
                      <a:pt x="13011" y="26775"/>
                      <a:pt x="12600" y="26547"/>
                    </a:cubicBezTo>
                    <a:cubicBezTo>
                      <a:pt x="11687" y="26044"/>
                      <a:pt x="11299" y="25063"/>
                      <a:pt x="10843" y="24241"/>
                    </a:cubicBezTo>
                    <a:cubicBezTo>
                      <a:pt x="9291" y="21342"/>
                      <a:pt x="8629" y="18147"/>
                      <a:pt x="7967" y="14974"/>
                    </a:cubicBezTo>
                    <a:cubicBezTo>
                      <a:pt x="7579" y="13125"/>
                      <a:pt x="7373" y="11254"/>
                      <a:pt x="7100" y="9359"/>
                    </a:cubicBezTo>
                    <a:cubicBezTo>
                      <a:pt x="6894" y="7944"/>
                      <a:pt x="6689" y="6529"/>
                      <a:pt x="6483" y="5114"/>
                    </a:cubicBezTo>
                    <a:cubicBezTo>
                      <a:pt x="6438" y="4794"/>
                      <a:pt x="6369" y="4497"/>
                      <a:pt x="6324" y="4132"/>
                    </a:cubicBezTo>
                    <a:cubicBezTo>
                      <a:pt x="4498" y="4680"/>
                      <a:pt x="2808" y="5182"/>
                      <a:pt x="1119" y="5684"/>
                    </a:cubicBezTo>
                    <a:cubicBezTo>
                      <a:pt x="1667" y="8515"/>
                      <a:pt x="2192" y="11299"/>
                      <a:pt x="2740" y="14130"/>
                    </a:cubicBezTo>
                    <a:cubicBezTo>
                      <a:pt x="3790" y="14175"/>
                      <a:pt x="4566" y="14746"/>
                      <a:pt x="5228" y="15431"/>
                    </a:cubicBezTo>
                    <a:cubicBezTo>
                      <a:pt x="6095" y="16298"/>
                      <a:pt x="6529" y="17394"/>
                      <a:pt x="6666" y="18603"/>
                    </a:cubicBezTo>
                    <a:cubicBezTo>
                      <a:pt x="6780" y="19630"/>
                      <a:pt x="6780" y="20635"/>
                      <a:pt x="6095" y="21525"/>
                    </a:cubicBezTo>
                    <a:cubicBezTo>
                      <a:pt x="5776" y="21959"/>
                      <a:pt x="5570" y="22484"/>
                      <a:pt x="5296" y="22963"/>
                    </a:cubicBezTo>
                    <a:cubicBezTo>
                      <a:pt x="5114" y="23260"/>
                      <a:pt x="5068" y="23511"/>
                      <a:pt x="5159" y="23876"/>
                    </a:cubicBezTo>
                    <a:cubicBezTo>
                      <a:pt x="5753" y="26227"/>
                      <a:pt x="6301" y="28578"/>
                      <a:pt x="6917" y="31112"/>
                    </a:cubicBezTo>
                    <a:close/>
                    <a:moveTo>
                      <a:pt x="1" y="4863"/>
                    </a:moveTo>
                    <a:cubicBezTo>
                      <a:pt x="2147" y="4611"/>
                      <a:pt x="3927" y="3949"/>
                      <a:pt x="5730" y="3402"/>
                    </a:cubicBezTo>
                    <a:cubicBezTo>
                      <a:pt x="7305" y="2922"/>
                      <a:pt x="8880" y="2489"/>
                      <a:pt x="10455" y="2078"/>
                    </a:cubicBezTo>
                    <a:cubicBezTo>
                      <a:pt x="12235" y="1598"/>
                      <a:pt x="13993" y="1096"/>
                      <a:pt x="15796" y="731"/>
                    </a:cubicBezTo>
                    <a:cubicBezTo>
                      <a:pt x="16732" y="526"/>
                      <a:pt x="17622" y="1"/>
                      <a:pt x="18763" y="252"/>
                    </a:cubicBezTo>
                    <a:cubicBezTo>
                      <a:pt x="19014" y="1210"/>
                      <a:pt x="19311" y="2215"/>
                      <a:pt x="19539" y="3242"/>
                    </a:cubicBezTo>
                    <a:cubicBezTo>
                      <a:pt x="19950" y="5045"/>
                      <a:pt x="20315" y="6894"/>
                      <a:pt x="20703" y="8720"/>
                    </a:cubicBezTo>
                    <a:cubicBezTo>
                      <a:pt x="20795" y="9108"/>
                      <a:pt x="20703" y="9359"/>
                      <a:pt x="20270" y="9542"/>
                    </a:cubicBezTo>
                    <a:cubicBezTo>
                      <a:pt x="19220" y="9998"/>
                      <a:pt x="18763" y="10843"/>
                      <a:pt x="18763" y="11961"/>
                    </a:cubicBezTo>
                    <a:cubicBezTo>
                      <a:pt x="18741" y="14244"/>
                      <a:pt x="19950" y="15704"/>
                      <a:pt x="22187" y="16184"/>
                    </a:cubicBezTo>
                    <a:cubicBezTo>
                      <a:pt x="23922" y="16549"/>
                      <a:pt x="23579" y="16275"/>
                      <a:pt x="23922" y="17919"/>
                    </a:cubicBezTo>
                    <a:cubicBezTo>
                      <a:pt x="24401" y="20155"/>
                      <a:pt x="24881" y="22415"/>
                      <a:pt x="25360" y="24652"/>
                    </a:cubicBezTo>
                    <a:cubicBezTo>
                      <a:pt x="25565" y="25679"/>
                      <a:pt x="25405" y="26113"/>
                      <a:pt x="24492" y="26706"/>
                    </a:cubicBezTo>
                    <a:cubicBezTo>
                      <a:pt x="24287" y="26843"/>
                      <a:pt x="24036" y="26980"/>
                      <a:pt x="23808" y="27049"/>
                    </a:cubicBezTo>
                    <a:cubicBezTo>
                      <a:pt x="22689" y="27437"/>
                      <a:pt x="21571" y="27802"/>
                      <a:pt x="20452" y="28144"/>
                    </a:cubicBezTo>
                    <a:cubicBezTo>
                      <a:pt x="18170" y="28852"/>
                      <a:pt x="15865" y="29559"/>
                      <a:pt x="13582" y="30244"/>
                    </a:cubicBezTo>
                    <a:cubicBezTo>
                      <a:pt x="12829" y="30472"/>
                      <a:pt x="12053" y="30655"/>
                      <a:pt x="11299" y="30838"/>
                    </a:cubicBezTo>
                    <a:cubicBezTo>
                      <a:pt x="10455" y="31066"/>
                      <a:pt x="9588" y="31317"/>
                      <a:pt x="8743" y="31522"/>
                    </a:cubicBezTo>
                    <a:cubicBezTo>
                      <a:pt x="8195" y="31682"/>
                      <a:pt x="7670" y="31865"/>
                      <a:pt x="7122" y="31933"/>
                    </a:cubicBezTo>
                    <a:cubicBezTo>
                      <a:pt x="6346" y="32070"/>
                      <a:pt x="5890" y="31728"/>
                      <a:pt x="5821" y="30975"/>
                    </a:cubicBezTo>
                    <a:cubicBezTo>
                      <a:pt x="5525" y="28669"/>
                      <a:pt x="4863" y="26432"/>
                      <a:pt x="4201" y="24195"/>
                    </a:cubicBezTo>
                    <a:cubicBezTo>
                      <a:pt x="3995" y="23442"/>
                      <a:pt x="4041" y="22872"/>
                      <a:pt x="4612" y="22324"/>
                    </a:cubicBezTo>
                    <a:cubicBezTo>
                      <a:pt x="6712" y="20338"/>
                      <a:pt x="5684" y="16526"/>
                      <a:pt x="3539" y="15225"/>
                    </a:cubicBezTo>
                    <a:cubicBezTo>
                      <a:pt x="3265" y="15043"/>
                      <a:pt x="2854" y="15020"/>
                      <a:pt x="2512" y="14974"/>
                    </a:cubicBezTo>
                    <a:cubicBezTo>
                      <a:pt x="1804" y="14883"/>
                      <a:pt x="1667" y="14791"/>
                      <a:pt x="1622" y="14084"/>
                    </a:cubicBezTo>
                    <a:cubicBezTo>
                      <a:pt x="1462" y="11573"/>
                      <a:pt x="868" y="9154"/>
                      <a:pt x="320" y="6734"/>
                    </a:cubicBezTo>
                    <a:cubicBezTo>
                      <a:pt x="184" y="6141"/>
                      <a:pt x="115" y="5547"/>
                      <a:pt x="1" y="48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9" name="Google Shape;1249;p59"/>
              <p:cNvSpPr/>
              <p:nvPr/>
            </p:nvSpPr>
            <p:spPr>
              <a:xfrm>
                <a:off x="5358975" y="2983300"/>
                <a:ext cx="685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969" extrusionOk="0">
                    <a:moveTo>
                      <a:pt x="1370" y="2968"/>
                    </a:moveTo>
                    <a:cubicBezTo>
                      <a:pt x="548" y="2968"/>
                      <a:pt x="0" y="2283"/>
                      <a:pt x="46" y="1348"/>
                    </a:cubicBezTo>
                    <a:cubicBezTo>
                      <a:pt x="69" y="526"/>
                      <a:pt x="571" y="1"/>
                      <a:pt x="1301" y="24"/>
                    </a:cubicBezTo>
                    <a:cubicBezTo>
                      <a:pt x="1940" y="24"/>
                      <a:pt x="2694" y="937"/>
                      <a:pt x="2717" y="1690"/>
                    </a:cubicBezTo>
                    <a:cubicBezTo>
                      <a:pt x="2739" y="2352"/>
                      <a:pt x="2077" y="2968"/>
                      <a:pt x="1370" y="29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50" name="Google Shape;1250;p59"/>
            <p:cNvGrpSpPr/>
            <p:nvPr/>
          </p:nvGrpSpPr>
          <p:grpSpPr>
            <a:xfrm>
              <a:off x="1410338" y="3204250"/>
              <a:ext cx="595200" cy="552400"/>
              <a:chOff x="8321650" y="1504325"/>
              <a:chExt cx="595200" cy="552400"/>
            </a:xfrm>
          </p:grpSpPr>
          <p:sp>
            <p:nvSpPr>
              <p:cNvPr id="1251" name="Google Shape;1251;p59"/>
              <p:cNvSpPr/>
              <p:nvPr/>
            </p:nvSpPr>
            <p:spPr>
              <a:xfrm>
                <a:off x="8326775" y="1504325"/>
                <a:ext cx="590075" cy="552400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22096" extrusionOk="0">
                    <a:moveTo>
                      <a:pt x="7284" y="19999"/>
                    </a:moveTo>
                    <a:cubicBezTo>
                      <a:pt x="7291" y="20002"/>
                      <a:pt x="7298" y="20005"/>
                      <a:pt x="7305" y="20008"/>
                    </a:cubicBezTo>
                    <a:cubicBezTo>
                      <a:pt x="7295" y="20002"/>
                      <a:pt x="7288" y="20000"/>
                      <a:pt x="7284" y="19999"/>
                    </a:cubicBezTo>
                    <a:close/>
                    <a:moveTo>
                      <a:pt x="11328" y="1057"/>
                    </a:moveTo>
                    <a:cubicBezTo>
                      <a:pt x="13223" y="1057"/>
                      <a:pt x="15067" y="1619"/>
                      <a:pt x="16686" y="2569"/>
                    </a:cubicBezTo>
                    <a:cubicBezTo>
                      <a:pt x="17576" y="3094"/>
                      <a:pt x="18284" y="3642"/>
                      <a:pt x="19037" y="4395"/>
                    </a:cubicBezTo>
                    <a:cubicBezTo>
                      <a:pt x="19768" y="5126"/>
                      <a:pt x="20293" y="5810"/>
                      <a:pt x="20818" y="6723"/>
                    </a:cubicBezTo>
                    <a:cubicBezTo>
                      <a:pt x="21799" y="8435"/>
                      <a:pt x="22256" y="10307"/>
                      <a:pt x="22164" y="12293"/>
                    </a:cubicBezTo>
                    <a:cubicBezTo>
                      <a:pt x="22142" y="12544"/>
                      <a:pt x="22119" y="12795"/>
                      <a:pt x="22096" y="13046"/>
                    </a:cubicBezTo>
                    <a:cubicBezTo>
                      <a:pt x="22096" y="13069"/>
                      <a:pt x="22096" y="13069"/>
                      <a:pt x="22096" y="13092"/>
                    </a:cubicBezTo>
                    <a:cubicBezTo>
                      <a:pt x="22096" y="13092"/>
                      <a:pt x="22073" y="13114"/>
                      <a:pt x="22073" y="13137"/>
                    </a:cubicBezTo>
                    <a:cubicBezTo>
                      <a:pt x="22073" y="13183"/>
                      <a:pt x="22073" y="13251"/>
                      <a:pt x="22050" y="13320"/>
                    </a:cubicBezTo>
                    <a:cubicBezTo>
                      <a:pt x="22027" y="13434"/>
                      <a:pt x="22005" y="13548"/>
                      <a:pt x="21982" y="13685"/>
                    </a:cubicBezTo>
                    <a:cubicBezTo>
                      <a:pt x="21890" y="14164"/>
                      <a:pt x="21753" y="14644"/>
                      <a:pt x="21594" y="15100"/>
                    </a:cubicBezTo>
                    <a:cubicBezTo>
                      <a:pt x="21548" y="15237"/>
                      <a:pt x="21502" y="15351"/>
                      <a:pt x="21457" y="15465"/>
                    </a:cubicBezTo>
                    <a:cubicBezTo>
                      <a:pt x="21457" y="15511"/>
                      <a:pt x="21434" y="15557"/>
                      <a:pt x="21411" y="15602"/>
                    </a:cubicBezTo>
                    <a:cubicBezTo>
                      <a:pt x="21388" y="15625"/>
                      <a:pt x="21365" y="15694"/>
                      <a:pt x="21365" y="15694"/>
                    </a:cubicBezTo>
                    <a:cubicBezTo>
                      <a:pt x="21251" y="15922"/>
                      <a:pt x="21160" y="16150"/>
                      <a:pt x="21023" y="16356"/>
                    </a:cubicBezTo>
                    <a:cubicBezTo>
                      <a:pt x="20909" y="16584"/>
                      <a:pt x="20795" y="16789"/>
                      <a:pt x="20658" y="16995"/>
                    </a:cubicBezTo>
                    <a:cubicBezTo>
                      <a:pt x="20612" y="17063"/>
                      <a:pt x="20544" y="17154"/>
                      <a:pt x="20498" y="17246"/>
                    </a:cubicBezTo>
                    <a:cubicBezTo>
                      <a:pt x="20452" y="17291"/>
                      <a:pt x="20407" y="17337"/>
                      <a:pt x="20384" y="17383"/>
                    </a:cubicBezTo>
                    <a:cubicBezTo>
                      <a:pt x="20361" y="17406"/>
                      <a:pt x="20338" y="17428"/>
                      <a:pt x="20338" y="17451"/>
                    </a:cubicBezTo>
                    <a:cubicBezTo>
                      <a:pt x="20315" y="17451"/>
                      <a:pt x="20315" y="17474"/>
                      <a:pt x="20293" y="17497"/>
                    </a:cubicBezTo>
                    <a:cubicBezTo>
                      <a:pt x="19608" y="18341"/>
                      <a:pt x="18946" y="18912"/>
                      <a:pt x="18033" y="19414"/>
                    </a:cubicBezTo>
                    <a:cubicBezTo>
                      <a:pt x="16960" y="20008"/>
                      <a:pt x="15728" y="20350"/>
                      <a:pt x="14518" y="20578"/>
                    </a:cubicBezTo>
                    <a:cubicBezTo>
                      <a:pt x="13599" y="20769"/>
                      <a:pt x="12654" y="20854"/>
                      <a:pt x="11702" y="20854"/>
                    </a:cubicBezTo>
                    <a:cubicBezTo>
                      <a:pt x="11401" y="20854"/>
                      <a:pt x="11099" y="20846"/>
                      <a:pt x="10797" y="20829"/>
                    </a:cubicBezTo>
                    <a:cubicBezTo>
                      <a:pt x="10181" y="20784"/>
                      <a:pt x="9610" y="20692"/>
                      <a:pt x="9017" y="20555"/>
                    </a:cubicBezTo>
                    <a:cubicBezTo>
                      <a:pt x="8720" y="20487"/>
                      <a:pt x="8446" y="20418"/>
                      <a:pt x="8172" y="20327"/>
                    </a:cubicBezTo>
                    <a:cubicBezTo>
                      <a:pt x="8013" y="20282"/>
                      <a:pt x="7876" y="20236"/>
                      <a:pt x="7716" y="20167"/>
                    </a:cubicBezTo>
                    <a:cubicBezTo>
                      <a:pt x="7647" y="20145"/>
                      <a:pt x="7579" y="20122"/>
                      <a:pt x="7488" y="20076"/>
                    </a:cubicBezTo>
                    <a:cubicBezTo>
                      <a:pt x="7442" y="20076"/>
                      <a:pt x="7396" y="20053"/>
                      <a:pt x="7351" y="20030"/>
                    </a:cubicBezTo>
                    <a:cubicBezTo>
                      <a:pt x="7302" y="20014"/>
                      <a:pt x="7277" y="19998"/>
                      <a:pt x="7282" y="19998"/>
                    </a:cubicBezTo>
                    <a:cubicBezTo>
                      <a:pt x="7282" y="19998"/>
                      <a:pt x="7283" y="19998"/>
                      <a:pt x="7284" y="19999"/>
                    </a:cubicBezTo>
                    <a:lnTo>
                      <a:pt x="7284" y="19999"/>
                    </a:lnTo>
                    <a:cubicBezTo>
                      <a:pt x="2596" y="17960"/>
                      <a:pt x="300" y="12582"/>
                      <a:pt x="2032" y="7705"/>
                    </a:cubicBezTo>
                    <a:cubicBezTo>
                      <a:pt x="2694" y="5856"/>
                      <a:pt x="3995" y="4235"/>
                      <a:pt x="5548" y="3071"/>
                    </a:cubicBezTo>
                    <a:cubicBezTo>
                      <a:pt x="7122" y="1907"/>
                      <a:pt x="9063" y="1154"/>
                      <a:pt x="11003" y="1063"/>
                    </a:cubicBezTo>
                    <a:cubicBezTo>
                      <a:pt x="11111" y="1059"/>
                      <a:pt x="11220" y="1057"/>
                      <a:pt x="11328" y="1057"/>
                    </a:cubicBezTo>
                    <a:close/>
                    <a:moveTo>
                      <a:pt x="11713" y="1"/>
                    </a:moveTo>
                    <a:cubicBezTo>
                      <a:pt x="9835" y="1"/>
                      <a:pt x="7958" y="540"/>
                      <a:pt x="6324" y="1496"/>
                    </a:cubicBezTo>
                    <a:cubicBezTo>
                      <a:pt x="4498" y="2569"/>
                      <a:pt x="2923" y="4144"/>
                      <a:pt x="1941" y="6039"/>
                    </a:cubicBezTo>
                    <a:cubicBezTo>
                      <a:pt x="1462" y="6974"/>
                      <a:pt x="1119" y="8002"/>
                      <a:pt x="960" y="9029"/>
                    </a:cubicBezTo>
                    <a:cubicBezTo>
                      <a:pt x="1" y="14940"/>
                      <a:pt x="2420" y="20282"/>
                      <a:pt x="8675" y="21742"/>
                    </a:cubicBezTo>
                    <a:cubicBezTo>
                      <a:pt x="9677" y="21984"/>
                      <a:pt x="10706" y="22095"/>
                      <a:pt x="11731" y="22095"/>
                    </a:cubicBezTo>
                    <a:cubicBezTo>
                      <a:pt x="12060" y="22095"/>
                      <a:pt x="12388" y="22084"/>
                      <a:pt x="12715" y="22062"/>
                    </a:cubicBezTo>
                    <a:cubicBezTo>
                      <a:pt x="15294" y="21879"/>
                      <a:pt x="18079" y="21195"/>
                      <a:pt x="20087" y="19483"/>
                    </a:cubicBezTo>
                    <a:cubicBezTo>
                      <a:pt x="21708" y="18113"/>
                      <a:pt x="22758" y="16127"/>
                      <a:pt x="23169" y="14073"/>
                    </a:cubicBezTo>
                    <a:cubicBezTo>
                      <a:pt x="23602" y="11950"/>
                      <a:pt x="23443" y="9713"/>
                      <a:pt x="22644" y="7682"/>
                    </a:cubicBezTo>
                    <a:cubicBezTo>
                      <a:pt x="21822" y="5582"/>
                      <a:pt x="20407" y="3779"/>
                      <a:pt x="18626" y="2409"/>
                    </a:cubicBezTo>
                    <a:cubicBezTo>
                      <a:pt x="16869" y="1063"/>
                      <a:pt x="14746" y="218"/>
                      <a:pt x="12532" y="36"/>
                    </a:cubicBezTo>
                    <a:cubicBezTo>
                      <a:pt x="12260" y="12"/>
                      <a:pt x="11986" y="1"/>
                      <a:pt x="117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2" name="Google Shape;1252;p59"/>
              <p:cNvSpPr/>
              <p:nvPr/>
            </p:nvSpPr>
            <p:spPr>
              <a:xfrm>
                <a:off x="8321650" y="1591825"/>
                <a:ext cx="523875" cy="3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15938" extrusionOk="0">
                    <a:moveTo>
                      <a:pt x="11093" y="940"/>
                    </a:moveTo>
                    <a:cubicBezTo>
                      <a:pt x="11131" y="940"/>
                      <a:pt x="11169" y="940"/>
                      <a:pt x="11208" y="941"/>
                    </a:cubicBezTo>
                    <a:cubicBezTo>
                      <a:pt x="12737" y="964"/>
                      <a:pt x="14152" y="1489"/>
                      <a:pt x="15430" y="2287"/>
                    </a:cubicBezTo>
                    <a:cubicBezTo>
                      <a:pt x="16640" y="3064"/>
                      <a:pt x="17645" y="4159"/>
                      <a:pt x="18352" y="5437"/>
                    </a:cubicBezTo>
                    <a:cubicBezTo>
                      <a:pt x="18466" y="5597"/>
                      <a:pt x="18535" y="5780"/>
                      <a:pt x="18626" y="5940"/>
                    </a:cubicBezTo>
                    <a:cubicBezTo>
                      <a:pt x="18672" y="6031"/>
                      <a:pt x="18694" y="6099"/>
                      <a:pt x="18740" y="6191"/>
                    </a:cubicBezTo>
                    <a:cubicBezTo>
                      <a:pt x="18763" y="6213"/>
                      <a:pt x="18786" y="6259"/>
                      <a:pt x="18786" y="6305"/>
                    </a:cubicBezTo>
                    <a:cubicBezTo>
                      <a:pt x="18809" y="6328"/>
                      <a:pt x="18809" y="6350"/>
                      <a:pt x="18809" y="6350"/>
                    </a:cubicBezTo>
                    <a:cubicBezTo>
                      <a:pt x="18809" y="6350"/>
                      <a:pt x="18831" y="6373"/>
                      <a:pt x="18831" y="6396"/>
                    </a:cubicBezTo>
                    <a:cubicBezTo>
                      <a:pt x="18991" y="6761"/>
                      <a:pt x="19105" y="7149"/>
                      <a:pt x="19219" y="7537"/>
                    </a:cubicBezTo>
                    <a:cubicBezTo>
                      <a:pt x="19425" y="8359"/>
                      <a:pt x="19539" y="9249"/>
                      <a:pt x="19334" y="10094"/>
                    </a:cubicBezTo>
                    <a:cubicBezTo>
                      <a:pt x="19014" y="11463"/>
                      <a:pt x="18033" y="12559"/>
                      <a:pt x="16868" y="13289"/>
                    </a:cubicBezTo>
                    <a:cubicBezTo>
                      <a:pt x="15499" y="14157"/>
                      <a:pt x="13924" y="14636"/>
                      <a:pt x="12281" y="14704"/>
                    </a:cubicBezTo>
                    <a:cubicBezTo>
                      <a:pt x="12202" y="14707"/>
                      <a:pt x="12124" y="14709"/>
                      <a:pt x="12045" y="14709"/>
                    </a:cubicBezTo>
                    <a:cubicBezTo>
                      <a:pt x="7711" y="14709"/>
                      <a:pt x="2610" y="10418"/>
                      <a:pt x="4269" y="5643"/>
                    </a:cubicBezTo>
                    <a:cubicBezTo>
                      <a:pt x="4748" y="4250"/>
                      <a:pt x="5661" y="3018"/>
                      <a:pt x="6871" y="2196"/>
                    </a:cubicBezTo>
                    <a:cubicBezTo>
                      <a:pt x="8117" y="1373"/>
                      <a:pt x="9602" y="940"/>
                      <a:pt x="11093" y="940"/>
                    </a:cubicBezTo>
                    <a:close/>
                    <a:moveTo>
                      <a:pt x="11480" y="0"/>
                    </a:moveTo>
                    <a:cubicBezTo>
                      <a:pt x="10090" y="0"/>
                      <a:pt x="8698" y="326"/>
                      <a:pt x="7487" y="941"/>
                    </a:cubicBezTo>
                    <a:cubicBezTo>
                      <a:pt x="1" y="4707"/>
                      <a:pt x="3310" y="15207"/>
                      <a:pt x="11002" y="15891"/>
                    </a:cubicBezTo>
                    <a:cubicBezTo>
                      <a:pt x="11323" y="15922"/>
                      <a:pt x="11645" y="15937"/>
                      <a:pt x="11967" y="15937"/>
                    </a:cubicBezTo>
                    <a:cubicBezTo>
                      <a:pt x="13553" y="15937"/>
                      <a:pt x="15149" y="15570"/>
                      <a:pt x="16572" y="14887"/>
                    </a:cubicBezTo>
                    <a:cubicBezTo>
                      <a:pt x="18033" y="14179"/>
                      <a:pt x="19402" y="13061"/>
                      <a:pt x="20110" y="11577"/>
                    </a:cubicBezTo>
                    <a:cubicBezTo>
                      <a:pt x="20954" y="9820"/>
                      <a:pt x="20749" y="7811"/>
                      <a:pt x="20018" y="6031"/>
                    </a:cubicBezTo>
                    <a:cubicBezTo>
                      <a:pt x="19379" y="4479"/>
                      <a:pt x="18375" y="3064"/>
                      <a:pt x="17074" y="1991"/>
                    </a:cubicBezTo>
                    <a:cubicBezTo>
                      <a:pt x="16412" y="1443"/>
                      <a:pt x="15682" y="986"/>
                      <a:pt x="14905" y="644"/>
                    </a:cubicBezTo>
                    <a:cubicBezTo>
                      <a:pt x="14517" y="484"/>
                      <a:pt x="14129" y="347"/>
                      <a:pt x="13719" y="256"/>
                    </a:cubicBezTo>
                    <a:cubicBezTo>
                      <a:pt x="13308" y="142"/>
                      <a:pt x="12851" y="96"/>
                      <a:pt x="12418" y="51"/>
                    </a:cubicBezTo>
                    <a:cubicBezTo>
                      <a:pt x="12107" y="17"/>
                      <a:pt x="11793" y="0"/>
                      <a:pt x="114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3" name="Google Shape;1253;p59"/>
            <p:cNvSpPr/>
            <p:nvPr/>
          </p:nvSpPr>
          <p:spPr>
            <a:xfrm>
              <a:off x="7841788" y="1489238"/>
              <a:ext cx="525000" cy="547400"/>
            </a:xfrm>
            <a:custGeom>
              <a:avLst/>
              <a:gdLst/>
              <a:ahLst/>
              <a:cxnLst/>
              <a:rect l="l" t="t" r="r" b="b"/>
              <a:pathLst>
                <a:path w="21000" h="21896" extrusionOk="0">
                  <a:moveTo>
                    <a:pt x="8217" y="2377"/>
                  </a:moveTo>
                  <a:cubicBezTo>
                    <a:pt x="8309" y="2606"/>
                    <a:pt x="8423" y="2811"/>
                    <a:pt x="8491" y="3039"/>
                  </a:cubicBezTo>
                  <a:cubicBezTo>
                    <a:pt x="8879" y="4021"/>
                    <a:pt x="9222" y="5002"/>
                    <a:pt x="9633" y="5961"/>
                  </a:cubicBezTo>
                  <a:cubicBezTo>
                    <a:pt x="9884" y="6509"/>
                    <a:pt x="10226" y="7034"/>
                    <a:pt x="10568" y="7536"/>
                  </a:cubicBezTo>
                  <a:cubicBezTo>
                    <a:pt x="10721" y="7747"/>
                    <a:pt x="10915" y="7861"/>
                    <a:pt x="11108" y="7861"/>
                  </a:cubicBezTo>
                  <a:cubicBezTo>
                    <a:pt x="11292" y="7861"/>
                    <a:pt x="11474" y="7758"/>
                    <a:pt x="11618" y="7536"/>
                  </a:cubicBezTo>
                  <a:cubicBezTo>
                    <a:pt x="12394" y="6326"/>
                    <a:pt x="13581" y="5596"/>
                    <a:pt x="14723" y="4774"/>
                  </a:cubicBezTo>
                  <a:cubicBezTo>
                    <a:pt x="15179" y="4454"/>
                    <a:pt x="15613" y="4112"/>
                    <a:pt x="16161" y="3724"/>
                  </a:cubicBezTo>
                  <a:lnTo>
                    <a:pt x="16161" y="3724"/>
                  </a:lnTo>
                  <a:cubicBezTo>
                    <a:pt x="16092" y="3929"/>
                    <a:pt x="16069" y="4066"/>
                    <a:pt x="16024" y="4203"/>
                  </a:cubicBezTo>
                  <a:cubicBezTo>
                    <a:pt x="15453" y="5550"/>
                    <a:pt x="14882" y="6874"/>
                    <a:pt x="14312" y="8221"/>
                  </a:cubicBezTo>
                  <a:cubicBezTo>
                    <a:pt x="14015" y="8928"/>
                    <a:pt x="14175" y="9293"/>
                    <a:pt x="14951" y="9407"/>
                  </a:cubicBezTo>
                  <a:cubicBezTo>
                    <a:pt x="15910" y="9544"/>
                    <a:pt x="16845" y="9636"/>
                    <a:pt x="17781" y="9750"/>
                  </a:cubicBezTo>
                  <a:cubicBezTo>
                    <a:pt x="17987" y="9773"/>
                    <a:pt x="18169" y="9773"/>
                    <a:pt x="18489" y="9818"/>
                  </a:cubicBezTo>
                  <a:cubicBezTo>
                    <a:pt x="18306" y="9955"/>
                    <a:pt x="18238" y="10069"/>
                    <a:pt x="18124" y="10115"/>
                  </a:cubicBezTo>
                  <a:cubicBezTo>
                    <a:pt x="17713" y="10320"/>
                    <a:pt x="17279" y="10503"/>
                    <a:pt x="16845" y="10686"/>
                  </a:cubicBezTo>
                  <a:cubicBezTo>
                    <a:pt x="16389" y="10891"/>
                    <a:pt x="15910" y="11051"/>
                    <a:pt x="15453" y="11279"/>
                  </a:cubicBezTo>
                  <a:cubicBezTo>
                    <a:pt x="14677" y="11644"/>
                    <a:pt x="14563" y="11964"/>
                    <a:pt x="14974" y="12694"/>
                  </a:cubicBezTo>
                  <a:cubicBezTo>
                    <a:pt x="15476" y="13584"/>
                    <a:pt x="16024" y="14429"/>
                    <a:pt x="16549" y="15296"/>
                  </a:cubicBezTo>
                  <a:cubicBezTo>
                    <a:pt x="16960" y="15981"/>
                    <a:pt x="17370" y="16666"/>
                    <a:pt x="17827" y="17396"/>
                  </a:cubicBezTo>
                  <a:cubicBezTo>
                    <a:pt x="17758" y="17417"/>
                    <a:pt x="17696" y="17426"/>
                    <a:pt x="17640" y="17426"/>
                  </a:cubicBezTo>
                  <a:cubicBezTo>
                    <a:pt x="17456" y="17426"/>
                    <a:pt x="17333" y="17329"/>
                    <a:pt x="17211" y="17259"/>
                  </a:cubicBezTo>
                  <a:cubicBezTo>
                    <a:pt x="16161" y="16666"/>
                    <a:pt x="15134" y="16050"/>
                    <a:pt x="14084" y="15433"/>
                  </a:cubicBezTo>
                  <a:cubicBezTo>
                    <a:pt x="13741" y="15228"/>
                    <a:pt x="13376" y="15045"/>
                    <a:pt x="13011" y="14885"/>
                  </a:cubicBezTo>
                  <a:cubicBezTo>
                    <a:pt x="12807" y="14803"/>
                    <a:pt x="12636" y="14760"/>
                    <a:pt x="12486" y="14760"/>
                  </a:cubicBezTo>
                  <a:cubicBezTo>
                    <a:pt x="12181" y="14760"/>
                    <a:pt x="11962" y="14937"/>
                    <a:pt x="11733" y="15319"/>
                  </a:cubicBezTo>
                  <a:cubicBezTo>
                    <a:pt x="11322" y="16027"/>
                    <a:pt x="10956" y="16734"/>
                    <a:pt x="10568" y="17442"/>
                  </a:cubicBezTo>
                  <a:cubicBezTo>
                    <a:pt x="10272" y="17990"/>
                    <a:pt x="9998" y="18560"/>
                    <a:pt x="9701" y="19108"/>
                  </a:cubicBezTo>
                  <a:cubicBezTo>
                    <a:pt x="9587" y="19268"/>
                    <a:pt x="9496" y="19428"/>
                    <a:pt x="9267" y="19565"/>
                  </a:cubicBezTo>
                  <a:cubicBezTo>
                    <a:pt x="9267" y="19405"/>
                    <a:pt x="9267" y="19268"/>
                    <a:pt x="9267" y="19108"/>
                  </a:cubicBezTo>
                  <a:cubicBezTo>
                    <a:pt x="9359" y="17853"/>
                    <a:pt x="9450" y="16575"/>
                    <a:pt x="9770" y="15342"/>
                  </a:cubicBezTo>
                  <a:cubicBezTo>
                    <a:pt x="9792" y="15228"/>
                    <a:pt x="9815" y="15114"/>
                    <a:pt x="9838" y="14977"/>
                  </a:cubicBezTo>
                  <a:cubicBezTo>
                    <a:pt x="9897" y="14428"/>
                    <a:pt x="9619" y="14081"/>
                    <a:pt x="9134" y="14081"/>
                  </a:cubicBezTo>
                  <a:cubicBezTo>
                    <a:pt x="9054" y="14081"/>
                    <a:pt x="8969" y="14090"/>
                    <a:pt x="8879" y="14109"/>
                  </a:cubicBezTo>
                  <a:cubicBezTo>
                    <a:pt x="8697" y="14155"/>
                    <a:pt x="8514" y="14224"/>
                    <a:pt x="8309" y="14315"/>
                  </a:cubicBezTo>
                  <a:cubicBezTo>
                    <a:pt x="6688" y="15000"/>
                    <a:pt x="5045" y="15684"/>
                    <a:pt x="3401" y="16346"/>
                  </a:cubicBezTo>
                  <a:cubicBezTo>
                    <a:pt x="3059" y="16506"/>
                    <a:pt x="2694" y="16620"/>
                    <a:pt x="2283" y="16666"/>
                  </a:cubicBezTo>
                  <a:cubicBezTo>
                    <a:pt x="2374" y="16552"/>
                    <a:pt x="2443" y="16415"/>
                    <a:pt x="2557" y="16323"/>
                  </a:cubicBezTo>
                  <a:cubicBezTo>
                    <a:pt x="3995" y="15068"/>
                    <a:pt x="5250" y="13653"/>
                    <a:pt x="6848" y="12580"/>
                  </a:cubicBezTo>
                  <a:cubicBezTo>
                    <a:pt x="7441" y="12146"/>
                    <a:pt x="7464" y="11804"/>
                    <a:pt x="6916" y="11325"/>
                  </a:cubicBezTo>
                  <a:cubicBezTo>
                    <a:pt x="5844" y="10389"/>
                    <a:pt x="4771" y="9476"/>
                    <a:pt x="3675" y="8563"/>
                  </a:cubicBezTo>
                  <a:cubicBezTo>
                    <a:pt x="3538" y="8449"/>
                    <a:pt x="3378" y="8312"/>
                    <a:pt x="3242" y="8198"/>
                  </a:cubicBezTo>
                  <a:cubicBezTo>
                    <a:pt x="3264" y="8152"/>
                    <a:pt x="3264" y="8106"/>
                    <a:pt x="3287" y="8061"/>
                  </a:cubicBezTo>
                  <a:cubicBezTo>
                    <a:pt x="3744" y="8152"/>
                    <a:pt x="4223" y="8198"/>
                    <a:pt x="4657" y="8312"/>
                  </a:cubicBezTo>
                  <a:cubicBezTo>
                    <a:pt x="5136" y="8426"/>
                    <a:pt x="5593" y="8609"/>
                    <a:pt x="6049" y="8746"/>
                  </a:cubicBezTo>
                  <a:cubicBezTo>
                    <a:pt x="6346" y="8837"/>
                    <a:pt x="6643" y="8928"/>
                    <a:pt x="6939" y="8974"/>
                  </a:cubicBezTo>
                  <a:cubicBezTo>
                    <a:pt x="6990" y="8980"/>
                    <a:pt x="7040" y="8983"/>
                    <a:pt x="7087" y="8983"/>
                  </a:cubicBezTo>
                  <a:cubicBezTo>
                    <a:pt x="7569" y="8983"/>
                    <a:pt x="7856" y="8672"/>
                    <a:pt x="7898" y="8152"/>
                  </a:cubicBezTo>
                  <a:cubicBezTo>
                    <a:pt x="7921" y="7992"/>
                    <a:pt x="7875" y="7832"/>
                    <a:pt x="7898" y="7673"/>
                  </a:cubicBezTo>
                  <a:cubicBezTo>
                    <a:pt x="7944" y="5961"/>
                    <a:pt x="8012" y="4249"/>
                    <a:pt x="8081" y="2537"/>
                  </a:cubicBezTo>
                  <a:cubicBezTo>
                    <a:pt x="8081" y="2491"/>
                    <a:pt x="8126" y="2469"/>
                    <a:pt x="8217" y="2377"/>
                  </a:cubicBezTo>
                  <a:close/>
                  <a:moveTo>
                    <a:pt x="7724" y="1"/>
                  </a:moveTo>
                  <a:cubicBezTo>
                    <a:pt x="7713" y="1"/>
                    <a:pt x="7703" y="2"/>
                    <a:pt x="7692" y="3"/>
                  </a:cubicBezTo>
                  <a:cubicBezTo>
                    <a:pt x="7533" y="49"/>
                    <a:pt x="7373" y="209"/>
                    <a:pt x="7304" y="369"/>
                  </a:cubicBezTo>
                  <a:cubicBezTo>
                    <a:pt x="7213" y="528"/>
                    <a:pt x="7236" y="734"/>
                    <a:pt x="7236" y="916"/>
                  </a:cubicBezTo>
                  <a:cubicBezTo>
                    <a:pt x="7190" y="1396"/>
                    <a:pt x="7190" y="1875"/>
                    <a:pt x="7145" y="2354"/>
                  </a:cubicBezTo>
                  <a:cubicBezTo>
                    <a:pt x="7008" y="4112"/>
                    <a:pt x="6779" y="5847"/>
                    <a:pt x="6848" y="7627"/>
                  </a:cubicBezTo>
                  <a:cubicBezTo>
                    <a:pt x="6848" y="7718"/>
                    <a:pt x="6825" y="7810"/>
                    <a:pt x="6802" y="7878"/>
                  </a:cubicBezTo>
                  <a:cubicBezTo>
                    <a:pt x="6734" y="7901"/>
                    <a:pt x="6688" y="7901"/>
                    <a:pt x="6643" y="7901"/>
                  </a:cubicBezTo>
                  <a:cubicBezTo>
                    <a:pt x="6483" y="7832"/>
                    <a:pt x="6300" y="7787"/>
                    <a:pt x="6140" y="7718"/>
                  </a:cubicBezTo>
                  <a:cubicBezTo>
                    <a:pt x="4885" y="7262"/>
                    <a:pt x="3607" y="7056"/>
                    <a:pt x="2283" y="7034"/>
                  </a:cubicBezTo>
                  <a:cubicBezTo>
                    <a:pt x="2269" y="7033"/>
                    <a:pt x="2254" y="7033"/>
                    <a:pt x="2240" y="7033"/>
                  </a:cubicBezTo>
                  <a:cubicBezTo>
                    <a:pt x="1691" y="7033"/>
                    <a:pt x="1289" y="7461"/>
                    <a:pt x="1689" y="8084"/>
                  </a:cubicBezTo>
                  <a:cubicBezTo>
                    <a:pt x="1872" y="8380"/>
                    <a:pt x="2146" y="8631"/>
                    <a:pt x="2420" y="8860"/>
                  </a:cubicBezTo>
                  <a:cubicBezTo>
                    <a:pt x="3493" y="9795"/>
                    <a:pt x="4588" y="10686"/>
                    <a:pt x="5661" y="11599"/>
                  </a:cubicBezTo>
                  <a:cubicBezTo>
                    <a:pt x="5775" y="11690"/>
                    <a:pt x="5866" y="11827"/>
                    <a:pt x="5981" y="11941"/>
                  </a:cubicBezTo>
                  <a:cubicBezTo>
                    <a:pt x="5433" y="12398"/>
                    <a:pt x="4885" y="12831"/>
                    <a:pt x="4383" y="13265"/>
                  </a:cubicBezTo>
                  <a:cubicBezTo>
                    <a:pt x="3812" y="13767"/>
                    <a:pt x="3264" y="14269"/>
                    <a:pt x="2717" y="14794"/>
                  </a:cubicBezTo>
                  <a:cubicBezTo>
                    <a:pt x="1963" y="15502"/>
                    <a:pt x="1210" y="16255"/>
                    <a:pt x="480" y="17008"/>
                  </a:cubicBezTo>
                  <a:cubicBezTo>
                    <a:pt x="92" y="17419"/>
                    <a:pt x="0" y="17807"/>
                    <a:pt x="183" y="18081"/>
                  </a:cubicBezTo>
                  <a:cubicBezTo>
                    <a:pt x="328" y="18282"/>
                    <a:pt x="495" y="18346"/>
                    <a:pt x="671" y="18346"/>
                  </a:cubicBezTo>
                  <a:cubicBezTo>
                    <a:pt x="854" y="18346"/>
                    <a:pt x="1046" y="18276"/>
                    <a:pt x="1233" y="18218"/>
                  </a:cubicBezTo>
                  <a:cubicBezTo>
                    <a:pt x="2602" y="17716"/>
                    <a:pt x="3949" y="17214"/>
                    <a:pt x="5319" y="16689"/>
                  </a:cubicBezTo>
                  <a:cubicBezTo>
                    <a:pt x="6300" y="16301"/>
                    <a:pt x="7282" y="15867"/>
                    <a:pt x="8263" y="15456"/>
                  </a:cubicBezTo>
                  <a:cubicBezTo>
                    <a:pt x="8377" y="15410"/>
                    <a:pt x="8514" y="15388"/>
                    <a:pt x="8674" y="15342"/>
                  </a:cubicBezTo>
                  <a:lnTo>
                    <a:pt x="8674" y="15342"/>
                  </a:lnTo>
                  <a:cubicBezTo>
                    <a:pt x="8560" y="16164"/>
                    <a:pt x="8423" y="16917"/>
                    <a:pt x="8354" y="17670"/>
                  </a:cubicBezTo>
                  <a:cubicBezTo>
                    <a:pt x="8263" y="18834"/>
                    <a:pt x="8195" y="19976"/>
                    <a:pt x="8149" y="21117"/>
                  </a:cubicBezTo>
                  <a:cubicBezTo>
                    <a:pt x="8149" y="21550"/>
                    <a:pt x="8332" y="21802"/>
                    <a:pt x="8628" y="21870"/>
                  </a:cubicBezTo>
                  <a:cubicBezTo>
                    <a:pt x="8694" y="21888"/>
                    <a:pt x="8756" y="21896"/>
                    <a:pt x="8815" y="21896"/>
                  </a:cubicBezTo>
                  <a:cubicBezTo>
                    <a:pt x="9065" y="21896"/>
                    <a:pt x="9257" y="21749"/>
                    <a:pt x="9404" y="21528"/>
                  </a:cubicBezTo>
                  <a:cubicBezTo>
                    <a:pt x="9655" y="21185"/>
                    <a:pt x="9884" y="20843"/>
                    <a:pt x="10089" y="20478"/>
                  </a:cubicBezTo>
                  <a:cubicBezTo>
                    <a:pt x="10842" y="19131"/>
                    <a:pt x="11573" y="17784"/>
                    <a:pt x="12326" y="16438"/>
                  </a:cubicBezTo>
                  <a:cubicBezTo>
                    <a:pt x="12417" y="16278"/>
                    <a:pt x="12531" y="16118"/>
                    <a:pt x="12668" y="15913"/>
                  </a:cubicBezTo>
                  <a:cubicBezTo>
                    <a:pt x="12919" y="16027"/>
                    <a:pt x="13125" y="16118"/>
                    <a:pt x="13330" y="16232"/>
                  </a:cubicBezTo>
                  <a:cubicBezTo>
                    <a:pt x="14357" y="16826"/>
                    <a:pt x="15339" y="17465"/>
                    <a:pt x="16366" y="18013"/>
                  </a:cubicBezTo>
                  <a:cubicBezTo>
                    <a:pt x="17028" y="18355"/>
                    <a:pt x="17736" y="18606"/>
                    <a:pt x="18420" y="18880"/>
                  </a:cubicBezTo>
                  <a:cubicBezTo>
                    <a:pt x="18580" y="18926"/>
                    <a:pt x="18740" y="18948"/>
                    <a:pt x="18900" y="18948"/>
                  </a:cubicBezTo>
                  <a:cubicBezTo>
                    <a:pt x="19265" y="18926"/>
                    <a:pt x="19493" y="18674"/>
                    <a:pt x="19448" y="18286"/>
                  </a:cubicBezTo>
                  <a:cubicBezTo>
                    <a:pt x="19425" y="18150"/>
                    <a:pt x="19356" y="17990"/>
                    <a:pt x="19288" y="17853"/>
                  </a:cubicBezTo>
                  <a:cubicBezTo>
                    <a:pt x="18649" y="16780"/>
                    <a:pt x="18032" y="15730"/>
                    <a:pt x="17393" y="14657"/>
                  </a:cubicBezTo>
                  <a:cubicBezTo>
                    <a:pt x="16914" y="13881"/>
                    <a:pt x="16435" y="13082"/>
                    <a:pt x="15887" y="12215"/>
                  </a:cubicBezTo>
                  <a:cubicBezTo>
                    <a:pt x="16366" y="12010"/>
                    <a:pt x="16731" y="11850"/>
                    <a:pt x="17097" y="11690"/>
                  </a:cubicBezTo>
                  <a:cubicBezTo>
                    <a:pt x="17530" y="11507"/>
                    <a:pt x="17941" y="11325"/>
                    <a:pt x="18375" y="11142"/>
                  </a:cubicBezTo>
                  <a:cubicBezTo>
                    <a:pt x="19014" y="10868"/>
                    <a:pt x="19676" y="10594"/>
                    <a:pt x="20315" y="10320"/>
                  </a:cubicBezTo>
                  <a:cubicBezTo>
                    <a:pt x="20429" y="10275"/>
                    <a:pt x="20566" y="10252"/>
                    <a:pt x="20657" y="10161"/>
                  </a:cubicBezTo>
                  <a:cubicBezTo>
                    <a:pt x="20771" y="10024"/>
                    <a:pt x="20931" y="9864"/>
                    <a:pt x="20954" y="9681"/>
                  </a:cubicBezTo>
                  <a:cubicBezTo>
                    <a:pt x="21000" y="9453"/>
                    <a:pt x="20817" y="9270"/>
                    <a:pt x="20589" y="9179"/>
                  </a:cubicBezTo>
                  <a:cubicBezTo>
                    <a:pt x="20383" y="9111"/>
                    <a:pt x="20178" y="9042"/>
                    <a:pt x="19950" y="8997"/>
                  </a:cubicBezTo>
                  <a:cubicBezTo>
                    <a:pt x="18717" y="8837"/>
                    <a:pt x="17485" y="8677"/>
                    <a:pt x="16229" y="8517"/>
                  </a:cubicBezTo>
                  <a:cubicBezTo>
                    <a:pt x="15955" y="8494"/>
                    <a:pt x="15704" y="8426"/>
                    <a:pt x="15407" y="8380"/>
                  </a:cubicBezTo>
                  <a:cubicBezTo>
                    <a:pt x="15430" y="8243"/>
                    <a:pt x="15453" y="8152"/>
                    <a:pt x="15476" y="8084"/>
                  </a:cubicBezTo>
                  <a:cubicBezTo>
                    <a:pt x="16115" y="6372"/>
                    <a:pt x="16754" y="4637"/>
                    <a:pt x="17393" y="2925"/>
                  </a:cubicBezTo>
                  <a:cubicBezTo>
                    <a:pt x="17439" y="2811"/>
                    <a:pt x="17485" y="2697"/>
                    <a:pt x="17553" y="2606"/>
                  </a:cubicBezTo>
                  <a:cubicBezTo>
                    <a:pt x="17758" y="2354"/>
                    <a:pt x="17781" y="2149"/>
                    <a:pt x="17553" y="1898"/>
                  </a:cubicBezTo>
                  <a:cubicBezTo>
                    <a:pt x="17402" y="1734"/>
                    <a:pt x="17260" y="1651"/>
                    <a:pt x="17101" y="1651"/>
                  </a:cubicBezTo>
                  <a:cubicBezTo>
                    <a:pt x="16995" y="1651"/>
                    <a:pt x="16882" y="1688"/>
                    <a:pt x="16754" y="1761"/>
                  </a:cubicBezTo>
                  <a:cubicBezTo>
                    <a:pt x="16572" y="1852"/>
                    <a:pt x="16412" y="1989"/>
                    <a:pt x="16252" y="2103"/>
                  </a:cubicBezTo>
                  <a:cubicBezTo>
                    <a:pt x="14997" y="3108"/>
                    <a:pt x="13741" y="4112"/>
                    <a:pt x="12486" y="5139"/>
                  </a:cubicBezTo>
                  <a:cubicBezTo>
                    <a:pt x="12006" y="5550"/>
                    <a:pt x="11573" y="5984"/>
                    <a:pt x="11071" y="6463"/>
                  </a:cubicBezTo>
                  <a:cubicBezTo>
                    <a:pt x="10888" y="6143"/>
                    <a:pt x="10705" y="5870"/>
                    <a:pt x="10568" y="5573"/>
                  </a:cubicBezTo>
                  <a:cubicBezTo>
                    <a:pt x="9838" y="3907"/>
                    <a:pt x="9085" y="2240"/>
                    <a:pt x="8354" y="597"/>
                  </a:cubicBezTo>
                  <a:cubicBezTo>
                    <a:pt x="8286" y="460"/>
                    <a:pt x="8240" y="300"/>
                    <a:pt x="8149" y="232"/>
                  </a:cubicBezTo>
                  <a:cubicBezTo>
                    <a:pt x="8022" y="126"/>
                    <a:pt x="7856" y="1"/>
                    <a:pt x="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2541350" y="2672463"/>
              <a:ext cx="196325" cy="205975"/>
            </a:xfrm>
            <a:custGeom>
              <a:avLst/>
              <a:gdLst/>
              <a:ahLst/>
              <a:cxnLst/>
              <a:rect l="l" t="t" r="r" b="b"/>
              <a:pathLst>
                <a:path w="7853" h="8239" extrusionOk="0">
                  <a:moveTo>
                    <a:pt x="3212" y="1"/>
                  </a:moveTo>
                  <a:cubicBezTo>
                    <a:pt x="3169" y="1"/>
                    <a:pt x="3125" y="2"/>
                    <a:pt x="3082" y="4"/>
                  </a:cubicBezTo>
                  <a:cubicBezTo>
                    <a:pt x="1963" y="49"/>
                    <a:pt x="868" y="574"/>
                    <a:pt x="320" y="1579"/>
                  </a:cubicBezTo>
                  <a:cubicBezTo>
                    <a:pt x="211" y="1797"/>
                    <a:pt x="390" y="1995"/>
                    <a:pt x="580" y="1995"/>
                  </a:cubicBezTo>
                  <a:cubicBezTo>
                    <a:pt x="668" y="1995"/>
                    <a:pt x="758" y="1953"/>
                    <a:pt x="822" y="1852"/>
                  </a:cubicBezTo>
                  <a:cubicBezTo>
                    <a:pt x="1256" y="1236"/>
                    <a:pt x="1986" y="825"/>
                    <a:pt x="2740" y="757"/>
                  </a:cubicBezTo>
                  <a:cubicBezTo>
                    <a:pt x="2834" y="745"/>
                    <a:pt x="2927" y="739"/>
                    <a:pt x="3020" y="739"/>
                  </a:cubicBezTo>
                  <a:cubicBezTo>
                    <a:pt x="3645" y="739"/>
                    <a:pt x="4228" y="998"/>
                    <a:pt x="4725" y="1396"/>
                  </a:cubicBezTo>
                  <a:cubicBezTo>
                    <a:pt x="5844" y="2286"/>
                    <a:pt x="6346" y="3998"/>
                    <a:pt x="5889" y="5345"/>
                  </a:cubicBezTo>
                  <a:cubicBezTo>
                    <a:pt x="5560" y="6259"/>
                    <a:pt x="4631" y="6938"/>
                    <a:pt x="3664" y="6938"/>
                  </a:cubicBezTo>
                  <a:cubicBezTo>
                    <a:pt x="3424" y="6938"/>
                    <a:pt x="3181" y="6896"/>
                    <a:pt x="2945" y="6806"/>
                  </a:cubicBezTo>
                  <a:cubicBezTo>
                    <a:pt x="1941" y="6418"/>
                    <a:pt x="1621" y="5094"/>
                    <a:pt x="2169" y="4272"/>
                  </a:cubicBezTo>
                  <a:cubicBezTo>
                    <a:pt x="2356" y="3975"/>
                    <a:pt x="2757" y="3732"/>
                    <a:pt x="3145" y="3732"/>
                  </a:cubicBezTo>
                  <a:cubicBezTo>
                    <a:pt x="3324" y="3732"/>
                    <a:pt x="3501" y="3784"/>
                    <a:pt x="3653" y="3907"/>
                  </a:cubicBezTo>
                  <a:cubicBezTo>
                    <a:pt x="3835" y="4067"/>
                    <a:pt x="3858" y="4249"/>
                    <a:pt x="3790" y="4455"/>
                  </a:cubicBezTo>
                  <a:cubicBezTo>
                    <a:pt x="3767" y="4523"/>
                    <a:pt x="3721" y="4637"/>
                    <a:pt x="3675" y="4706"/>
                  </a:cubicBezTo>
                  <a:cubicBezTo>
                    <a:pt x="3607" y="4774"/>
                    <a:pt x="3584" y="4797"/>
                    <a:pt x="3493" y="4797"/>
                  </a:cubicBezTo>
                  <a:cubicBezTo>
                    <a:pt x="2708" y="4819"/>
                    <a:pt x="2694" y="6008"/>
                    <a:pt x="3450" y="6008"/>
                  </a:cubicBezTo>
                  <a:cubicBezTo>
                    <a:pt x="3464" y="6008"/>
                    <a:pt x="3478" y="6007"/>
                    <a:pt x="3493" y="6007"/>
                  </a:cubicBezTo>
                  <a:cubicBezTo>
                    <a:pt x="4451" y="5984"/>
                    <a:pt x="5091" y="5071"/>
                    <a:pt x="5022" y="4135"/>
                  </a:cubicBezTo>
                  <a:cubicBezTo>
                    <a:pt x="4935" y="3138"/>
                    <a:pt x="4026" y="2532"/>
                    <a:pt x="3074" y="2532"/>
                  </a:cubicBezTo>
                  <a:cubicBezTo>
                    <a:pt x="3024" y="2532"/>
                    <a:pt x="2973" y="2534"/>
                    <a:pt x="2922" y="2537"/>
                  </a:cubicBezTo>
                  <a:cubicBezTo>
                    <a:pt x="777" y="2720"/>
                    <a:pt x="1" y="5253"/>
                    <a:pt x="1073" y="6920"/>
                  </a:cubicBezTo>
                  <a:cubicBezTo>
                    <a:pt x="1672" y="7824"/>
                    <a:pt x="2652" y="8239"/>
                    <a:pt x="3655" y="8239"/>
                  </a:cubicBezTo>
                  <a:cubicBezTo>
                    <a:pt x="4601" y="8239"/>
                    <a:pt x="5568" y="7870"/>
                    <a:pt x="6255" y="7194"/>
                  </a:cubicBezTo>
                  <a:cubicBezTo>
                    <a:pt x="7852" y="5596"/>
                    <a:pt x="7624" y="2857"/>
                    <a:pt x="6095" y="1305"/>
                  </a:cubicBezTo>
                  <a:cubicBezTo>
                    <a:pt x="5349" y="537"/>
                    <a:pt x="4287" y="1"/>
                    <a:pt x="3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1235725" y="2489938"/>
              <a:ext cx="174625" cy="163600"/>
            </a:xfrm>
            <a:custGeom>
              <a:avLst/>
              <a:gdLst/>
              <a:ahLst/>
              <a:cxnLst/>
              <a:rect l="l" t="t" r="r" b="b"/>
              <a:pathLst>
                <a:path w="6985" h="6544" extrusionOk="0">
                  <a:moveTo>
                    <a:pt x="3721" y="965"/>
                  </a:moveTo>
                  <a:cubicBezTo>
                    <a:pt x="4246" y="987"/>
                    <a:pt x="4816" y="1193"/>
                    <a:pt x="5159" y="1604"/>
                  </a:cubicBezTo>
                  <a:cubicBezTo>
                    <a:pt x="5524" y="2037"/>
                    <a:pt x="5615" y="2722"/>
                    <a:pt x="5524" y="3270"/>
                  </a:cubicBezTo>
                  <a:cubicBezTo>
                    <a:pt x="5315" y="4463"/>
                    <a:pt x="4098" y="5173"/>
                    <a:pt x="3002" y="5173"/>
                  </a:cubicBezTo>
                  <a:cubicBezTo>
                    <a:pt x="2065" y="5173"/>
                    <a:pt x="1217" y="4654"/>
                    <a:pt x="1164" y="3475"/>
                  </a:cubicBezTo>
                  <a:cubicBezTo>
                    <a:pt x="1119" y="2311"/>
                    <a:pt x="1986" y="1010"/>
                    <a:pt x="3287" y="1010"/>
                  </a:cubicBezTo>
                  <a:lnTo>
                    <a:pt x="3470" y="1010"/>
                  </a:lnTo>
                  <a:cubicBezTo>
                    <a:pt x="3538" y="1010"/>
                    <a:pt x="3584" y="987"/>
                    <a:pt x="3629" y="965"/>
                  </a:cubicBezTo>
                  <a:close/>
                  <a:moveTo>
                    <a:pt x="3732" y="1"/>
                  </a:moveTo>
                  <a:cubicBezTo>
                    <a:pt x="2807" y="1"/>
                    <a:pt x="1909" y="388"/>
                    <a:pt x="1233" y="1010"/>
                  </a:cubicBezTo>
                  <a:cubicBezTo>
                    <a:pt x="708" y="1467"/>
                    <a:pt x="297" y="2083"/>
                    <a:pt x="160" y="2722"/>
                  </a:cubicBezTo>
                  <a:cubicBezTo>
                    <a:pt x="0" y="3521"/>
                    <a:pt x="137" y="4343"/>
                    <a:pt x="548" y="5027"/>
                  </a:cubicBezTo>
                  <a:cubicBezTo>
                    <a:pt x="1005" y="5758"/>
                    <a:pt x="1689" y="6260"/>
                    <a:pt x="2534" y="6465"/>
                  </a:cubicBezTo>
                  <a:cubicBezTo>
                    <a:pt x="2771" y="6519"/>
                    <a:pt x="3009" y="6544"/>
                    <a:pt x="3244" y="6544"/>
                  </a:cubicBezTo>
                  <a:cubicBezTo>
                    <a:pt x="4723" y="6544"/>
                    <a:pt x="6091" y="5539"/>
                    <a:pt x="6642" y="4160"/>
                  </a:cubicBezTo>
                  <a:cubicBezTo>
                    <a:pt x="6985" y="3293"/>
                    <a:pt x="6985" y="2220"/>
                    <a:pt x="6437" y="1444"/>
                  </a:cubicBezTo>
                  <a:cubicBezTo>
                    <a:pt x="5980" y="782"/>
                    <a:pt x="5273" y="303"/>
                    <a:pt x="4520" y="97"/>
                  </a:cubicBezTo>
                  <a:cubicBezTo>
                    <a:pt x="4258" y="32"/>
                    <a:pt x="3994" y="1"/>
                    <a:pt x="3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7110525" y="2120438"/>
              <a:ext cx="196325" cy="205975"/>
            </a:xfrm>
            <a:custGeom>
              <a:avLst/>
              <a:gdLst/>
              <a:ahLst/>
              <a:cxnLst/>
              <a:rect l="l" t="t" r="r" b="b"/>
              <a:pathLst>
                <a:path w="7853" h="8239" extrusionOk="0">
                  <a:moveTo>
                    <a:pt x="3212" y="1"/>
                  </a:moveTo>
                  <a:cubicBezTo>
                    <a:pt x="3169" y="1"/>
                    <a:pt x="3125" y="2"/>
                    <a:pt x="3082" y="4"/>
                  </a:cubicBezTo>
                  <a:cubicBezTo>
                    <a:pt x="1963" y="49"/>
                    <a:pt x="868" y="574"/>
                    <a:pt x="320" y="1579"/>
                  </a:cubicBezTo>
                  <a:cubicBezTo>
                    <a:pt x="211" y="1797"/>
                    <a:pt x="390" y="1995"/>
                    <a:pt x="580" y="1995"/>
                  </a:cubicBezTo>
                  <a:cubicBezTo>
                    <a:pt x="668" y="1995"/>
                    <a:pt x="758" y="1953"/>
                    <a:pt x="822" y="1852"/>
                  </a:cubicBezTo>
                  <a:cubicBezTo>
                    <a:pt x="1256" y="1236"/>
                    <a:pt x="1986" y="825"/>
                    <a:pt x="2740" y="757"/>
                  </a:cubicBezTo>
                  <a:cubicBezTo>
                    <a:pt x="2834" y="745"/>
                    <a:pt x="2927" y="739"/>
                    <a:pt x="3020" y="739"/>
                  </a:cubicBezTo>
                  <a:cubicBezTo>
                    <a:pt x="3645" y="739"/>
                    <a:pt x="4228" y="998"/>
                    <a:pt x="4725" y="1396"/>
                  </a:cubicBezTo>
                  <a:cubicBezTo>
                    <a:pt x="5844" y="2286"/>
                    <a:pt x="6346" y="3998"/>
                    <a:pt x="5889" y="5345"/>
                  </a:cubicBezTo>
                  <a:cubicBezTo>
                    <a:pt x="5560" y="6259"/>
                    <a:pt x="4631" y="6938"/>
                    <a:pt x="3664" y="6938"/>
                  </a:cubicBezTo>
                  <a:cubicBezTo>
                    <a:pt x="3424" y="6938"/>
                    <a:pt x="3181" y="6896"/>
                    <a:pt x="2945" y="6806"/>
                  </a:cubicBezTo>
                  <a:cubicBezTo>
                    <a:pt x="1941" y="6418"/>
                    <a:pt x="1621" y="5094"/>
                    <a:pt x="2169" y="4272"/>
                  </a:cubicBezTo>
                  <a:cubicBezTo>
                    <a:pt x="2356" y="3975"/>
                    <a:pt x="2757" y="3732"/>
                    <a:pt x="3145" y="3732"/>
                  </a:cubicBezTo>
                  <a:cubicBezTo>
                    <a:pt x="3324" y="3732"/>
                    <a:pt x="3501" y="3784"/>
                    <a:pt x="3653" y="3907"/>
                  </a:cubicBezTo>
                  <a:cubicBezTo>
                    <a:pt x="3835" y="4067"/>
                    <a:pt x="3858" y="4249"/>
                    <a:pt x="3790" y="4455"/>
                  </a:cubicBezTo>
                  <a:cubicBezTo>
                    <a:pt x="3767" y="4523"/>
                    <a:pt x="3721" y="4637"/>
                    <a:pt x="3675" y="4706"/>
                  </a:cubicBezTo>
                  <a:cubicBezTo>
                    <a:pt x="3607" y="4774"/>
                    <a:pt x="3584" y="4797"/>
                    <a:pt x="3493" y="4797"/>
                  </a:cubicBezTo>
                  <a:cubicBezTo>
                    <a:pt x="2708" y="4819"/>
                    <a:pt x="2694" y="6008"/>
                    <a:pt x="3450" y="6008"/>
                  </a:cubicBezTo>
                  <a:cubicBezTo>
                    <a:pt x="3464" y="6008"/>
                    <a:pt x="3478" y="6007"/>
                    <a:pt x="3493" y="6007"/>
                  </a:cubicBezTo>
                  <a:cubicBezTo>
                    <a:pt x="4451" y="5984"/>
                    <a:pt x="5091" y="5071"/>
                    <a:pt x="5022" y="4135"/>
                  </a:cubicBezTo>
                  <a:cubicBezTo>
                    <a:pt x="4935" y="3138"/>
                    <a:pt x="4026" y="2532"/>
                    <a:pt x="3074" y="2532"/>
                  </a:cubicBezTo>
                  <a:cubicBezTo>
                    <a:pt x="3024" y="2532"/>
                    <a:pt x="2973" y="2534"/>
                    <a:pt x="2922" y="2537"/>
                  </a:cubicBezTo>
                  <a:cubicBezTo>
                    <a:pt x="777" y="2720"/>
                    <a:pt x="1" y="5253"/>
                    <a:pt x="1073" y="6920"/>
                  </a:cubicBezTo>
                  <a:cubicBezTo>
                    <a:pt x="1672" y="7824"/>
                    <a:pt x="2652" y="8239"/>
                    <a:pt x="3655" y="8239"/>
                  </a:cubicBezTo>
                  <a:cubicBezTo>
                    <a:pt x="4601" y="8239"/>
                    <a:pt x="5568" y="7870"/>
                    <a:pt x="6255" y="7194"/>
                  </a:cubicBezTo>
                  <a:cubicBezTo>
                    <a:pt x="7852" y="5596"/>
                    <a:pt x="7624" y="2857"/>
                    <a:pt x="6095" y="1305"/>
                  </a:cubicBezTo>
                  <a:cubicBezTo>
                    <a:pt x="5349" y="537"/>
                    <a:pt x="4287" y="1"/>
                    <a:pt x="3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1783750" y="1603688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59"/>
            <p:cNvSpPr/>
            <p:nvPr/>
          </p:nvSpPr>
          <p:spPr>
            <a:xfrm>
              <a:off x="1518475" y="4273063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60" name="Google Shape;1260;p59"/>
          <p:cNvGrpSpPr/>
          <p:nvPr/>
        </p:nvGrpSpPr>
        <p:grpSpPr>
          <a:xfrm rot="633555" flipH="1">
            <a:off x="7121476" y="2751445"/>
            <a:ext cx="1659746" cy="2604297"/>
            <a:chOff x="7849875" y="2867799"/>
            <a:chExt cx="1609271" cy="2525096"/>
          </a:xfrm>
        </p:grpSpPr>
        <p:sp>
          <p:nvSpPr>
            <p:cNvPr id="1261" name="Google Shape;1261;p59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59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59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59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59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59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59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59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59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4757" y="1551201"/>
            <a:ext cx="6324600" cy="1731241"/>
          </a:xfrm>
          <a:prstGeom prst="rect">
            <a:avLst/>
          </a:prstGeom>
          <a:noFill/>
        </p:spPr>
        <p:txBody>
          <a:bodyPr wrap="square" lIns="68546" tIns="34289" rIns="68546" bIns="34289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Ñeám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caùc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soá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töø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100-50</a:t>
            </a:r>
            <a:endParaRPr lang="en-US" sz="5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59"/>
          <p:cNvGrpSpPr/>
          <p:nvPr/>
        </p:nvGrpSpPr>
        <p:grpSpPr>
          <a:xfrm>
            <a:off x="339114" y="1250360"/>
            <a:ext cx="8027673" cy="3232428"/>
            <a:chOff x="339114" y="1250360"/>
            <a:chExt cx="8027673" cy="3232428"/>
          </a:xfrm>
        </p:grpSpPr>
        <p:grpSp>
          <p:nvGrpSpPr>
            <p:cNvPr id="1247" name="Google Shape;1247;p59"/>
            <p:cNvGrpSpPr/>
            <p:nvPr/>
          </p:nvGrpSpPr>
          <p:grpSpPr>
            <a:xfrm rot="2361791">
              <a:off x="520862" y="1362094"/>
              <a:ext cx="639116" cy="801732"/>
              <a:chOff x="5125000" y="2647775"/>
              <a:chExt cx="639150" cy="801775"/>
            </a:xfrm>
          </p:grpSpPr>
          <p:sp>
            <p:nvSpPr>
              <p:cNvPr id="1248" name="Google Shape;1248;p59"/>
              <p:cNvSpPr/>
              <p:nvPr/>
            </p:nvSpPr>
            <p:spPr>
              <a:xfrm>
                <a:off x="5125000" y="2647775"/>
                <a:ext cx="639150" cy="801775"/>
              </a:xfrm>
              <a:custGeom>
                <a:avLst/>
                <a:gdLst/>
                <a:ahLst/>
                <a:cxnLst/>
                <a:rect l="l" t="t" r="r" b="b"/>
                <a:pathLst>
                  <a:path w="25566" h="32071" extrusionOk="0">
                    <a:moveTo>
                      <a:pt x="11551" y="2671"/>
                    </a:moveTo>
                    <a:cubicBezTo>
                      <a:pt x="12121" y="6643"/>
                      <a:pt x="12783" y="10478"/>
                      <a:pt x="13422" y="14289"/>
                    </a:cubicBezTo>
                    <a:cubicBezTo>
                      <a:pt x="14038" y="18101"/>
                      <a:pt x="15043" y="21867"/>
                      <a:pt x="15887" y="25679"/>
                    </a:cubicBezTo>
                    <a:cubicBezTo>
                      <a:pt x="16572" y="25474"/>
                      <a:pt x="16960" y="25086"/>
                      <a:pt x="17051" y="24515"/>
                    </a:cubicBezTo>
                    <a:cubicBezTo>
                      <a:pt x="17166" y="23762"/>
                      <a:pt x="17280" y="22986"/>
                      <a:pt x="17166" y="22278"/>
                    </a:cubicBezTo>
                    <a:cubicBezTo>
                      <a:pt x="16823" y="20087"/>
                      <a:pt x="16389" y="17896"/>
                      <a:pt x="15933" y="15727"/>
                    </a:cubicBezTo>
                    <a:cubicBezTo>
                      <a:pt x="15476" y="13605"/>
                      <a:pt x="14929" y="11482"/>
                      <a:pt x="14449" y="9359"/>
                    </a:cubicBezTo>
                    <a:cubicBezTo>
                      <a:pt x="14084" y="7693"/>
                      <a:pt x="13810" y="6004"/>
                      <a:pt x="13422" y="4360"/>
                    </a:cubicBezTo>
                    <a:cubicBezTo>
                      <a:pt x="13262" y="3676"/>
                      <a:pt x="12920" y="3036"/>
                      <a:pt x="12646" y="2329"/>
                    </a:cubicBezTo>
                    <a:cubicBezTo>
                      <a:pt x="12235" y="2443"/>
                      <a:pt x="11939" y="2557"/>
                      <a:pt x="11551" y="2671"/>
                    </a:cubicBezTo>
                    <a:close/>
                    <a:moveTo>
                      <a:pt x="6963" y="3927"/>
                    </a:moveTo>
                    <a:cubicBezTo>
                      <a:pt x="7259" y="6255"/>
                      <a:pt x="7488" y="8423"/>
                      <a:pt x="7853" y="10592"/>
                    </a:cubicBezTo>
                    <a:cubicBezTo>
                      <a:pt x="8127" y="12418"/>
                      <a:pt x="8560" y="14244"/>
                      <a:pt x="8948" y="16070"/>
                    </a:cubicBezTo>
                    <a:cubicBezTo>
                      <a:pt x="8994" y="16366"/>
                      <a:pt x="9085" y="16640"/>
                      <a:pt x="9131" y="16937"/>
                    </a:cubicBezTo>
                    <a:cubicBezTo>
                      <a:pt x="9702" y="19950"/>
                      <a:pt x="10660" y="22826"/>
                      <a:pt x="12441" y="25360"/>
                    </a:cubicBezTo>
                    <a:cubicBezTo>
                      <a:pt x="12920" y="26044"/>
                      <a:pt x="13765" y="26364"/>
                      <a:pt x="14518" y="26136"/>
                    </a:cubicBezTo>
                    <a:cubicBezTo>
                      <a:pt x="14860" y="26022"/>
                      <a:pt x="15088" y="25839"/>
                      <a:pt x="15020" y="25428"/>
                    </a:cubicBezTo>
                    <a:cubicBezTo>
                      <a:pt x="14974" y="25200"/>
                      <a:pt x="14974" y="24972"/>
                      <a:pt x="14929" y="24743"/>
                    </a:cubicBezTo>
                    <a:cubicBezTo>
                      <a:pt x="14700" y="23579"/>
                      <a:pt x="14427" y="22438"/>
                      <a:pt x="14267" y="21274"/>
                    </a:cubicBezTo>
                    <a:cubicBezTo>
                      <a:pt x="13947" y="19037"/>
                      <a:pt x="13514" y="16823"/>
                      <a:pt x="12829" y="14677"/>
                    </a:cubicBezTo>
                    <a:cubicBezTo>
                      <a:pt x="12760" y="14449"/>
                      <a:pt x="12692" y="14221"/>
                      <a:pt x="12715" y="13993"/>
                    </a:cubicBezTo>
                    <a:cubicBezTo>
                      <a:pt x="12829" y="12372"/>
                      <a:pt x="12235" y="10843"/>
                      <a:pt x="12053" y="9268"/>
                    </a:cubicBezTo>
                    <a:cubicBezTo>
                      <a:pt x="11824" y="7465"/>
                      <a:pt x="11436" y="5707"/>
                      <a:pt x="11094" y="3927"/>
                    </a:cubicBezTo>
                    <a:cubicBezTo>
                      <a:pt x="11048" y="3607"/>
                      <a:pt x="10957" y="3310"/>
                      <a:pt x="10866" y="2968"/>
                    </a:cubicBezTo>
                    <a:cubicBezTo>
                      <a:pt x="9451" y="2900"/>
                      <a:pt x="8309" y="3607"/>
                      <a:pt x="6963" y="3927"/>
                    </a:cubicBezTo>
                    <a:close/>
                    <a:moveTo>
                      <a:pt x="6917" y="31112"/>
                    </a:moveTo>
                    <a:cubicBezTo>
                      <a:pt x="7510" y="30952"/>
                      <a:pt x="8058" y="30838"/>
                      <a:pt x="8583" y="30701"/>
                    </a:cubicBezTo>
                    <a:cubicBezTo>
                      <a:pt x="9542" y="30472"/>
                      <a:pt x="10501" y="30221"/>
                      <a:pt x="11436" y="29993"/>
                    </a:cubicBezTo>
                    <a:cubicBezTo>
                      <a:pt x="11893" y="29879"/>
                      <a:pt x="12327" y="29788"/>
                      <a:pt x="12783" y="29651"/>
                    </a:cubicBezTo>
                    <a:cubicBezTo>
                      <a:pt x="15248" y="28898"/>
                      <a:pt x="17736" y="28167"/>
                      <a:pt x="20201" y="27391"/>
                    </a:cubicBezTo>
                    <a:cubicBezTo>
                      <a:pt x="21411" y="27003"/>
                      <a:pt x="22621" y="26592"/>
                      <a:pt x="23808" y="26090"/>
                    </a:cubicBezTo>
                    <a:cubicBezTo>
                      <a:pt x="24561" y="25770"/>
                      <a:pt x="24561" y="25633"/>
                      <a:pt x="24401" y="24857"/>
                    </a:cubicBezTo>
                    <a:cubicBezTo>
                      <a:pt x="24264" y="24264"/>
                      <a:pt x="24036" y="23671"/>
                      <a:pt x="23922" y="23077"/>
                    </a:cubicBezTo>
                    <a:cubicBezTo>
                      <a:pt x="23625" y="21479"/>
                      <a:pt x="23397" y="19904"/>
                      <a:pt x="23123" y="18307"/>
                    </a:cubicBezTo>
                    <a:cubicBezTo>
                      <a:pt x="23054" y="17987"/>
                      <a:pt x="22963" y="17690"/>
                      <a:pt x="22895" y="17348"/>
                    </a:cubicBezTo>
                    <a:cubicBezTo>
                      <a:pt x="22438" y="17234"/>
                      <a:pt x="22050" y="17074"/>
                      <a:pt x="21616" y="17006"/>
                    </a:cubicBezTo>
                    <a:cubicBezTo>
                      <a:pt x="20726" y="16891"/>
                      <a:pt x="20064" y="16435"/>
                      <a:pt x="19380" y="15887"/>
                    </a:cubicBezTo>
                    <a:cubicBezTo>
                      <a:pt x="17576" y="14449"/>
                      <a:pt x="17006" y="10729"/>
                      <a:pt x="19174" y="9222"/>
                    </a:cubicBezTo>
                    <a:cubicBezTo>
                      <a:pt x="19562" y="8948"/>
                      <a:pt x="19654" y="8560"/>
                      <a:pt x="19562" y="8104"/>
                    </a:cubicBezTo>
                    <a:cubicBezTo>
                      <a:pt x="19220" y="6369"/>
                      <a:pt x="18900" y="4611"/>
                      <a:pt x="18535" y="2900"/>
                    </a:cubicBezTo>
                    <a:cubicBezTo>
                      <a:pt x="18398" y="2260"/>
                      <a:pt x="18147" y="1644"/>
                      <a:pt x="17964" y="1005"/>
                    </a:cubicBezTo>
                    <a:cubicBezTo>
                      <a:pt x="16412" y="1416"/>
                      <a:pt x="14951" y="1827"/>
                      <a:pt x="13399" y="2238"/>
                    </a:cubicBezTo>
                    <a:cubicBezTo>
                      <a:pt x="13605" y="2717"/>
                      <a:pt x="13856" y="3128"/>
                      <a:pt x="13947" y="3561"/>
                    </a:cubicBezTo>
                    <a:cubicBezTo>
                      <a:pt x="14335" y="5296"/>
                      <a:pt x="14678" y="7054"/>
                      <a:pt x="15043" y="8811"/>
                    </a:cubicBezTo>
                    <a:cubicBezTo>
                      <a:pt x="15385" y="10500"/>
                      <a:pt x="15728" y="12212"/>
                      <a:pt x="16093" y="13901"/>
                    </a:cubicBezTo>
                    <a:cubicBezTo>
                      <a:pt x="16230" y="14495"/>
                      <a:pt x="16458" y="15088"/>
                      <a:pt x="16595" y="15682"/>
                    </a:cubicBezTo>
                    <a:cubicBezTo>
                      <a:pt x="16914" y="17120"/>
                      <a:pt x="17280" y="18558"/>
                      <a:pt x="17508" y="19996"/>
                    </a:cubicBezTo>
                    <a:cubicBezTo>
                      <a:pt x="17691" y="21342"/>
                      <a:pt x="17827" y="22735"/>
                      <a:pt x="17827" y="24104"/>
                    </a:cubicBezTo>
                    <a:cubicBezTo>
                      <a:pt x="17827" y="25200"/>
                      <a:pt x="17234" y="26044"/>
                      <a:pt x="16161" y="26410"/>
                    </a:cubicBezTo>
                    <a:cubicBezTo>
                      <a:pt x="15431" y="26638"/>
                      <a:pt x="14700" y="26866"/>
                      <a:pt x="13970" y="26935"/>
                    </a:cubicBezTo>
                    <a:cubicBezTo>
                      <a:pt x="13514" y="26980"/>
                      <a:pt x="13011" y="26775"/>
                      <a:pt x="12600" y="26547"/>
                    </a:cubicBezTo>
                    <a:cubicBezTo>
                      <a:pt x="11687" y="26044"/>
                      <a:pt x="11299" y="25063"/>
                      <a:pt x="10843" y="24241"/>
                    </a:cubicBezTo>
                    <a:cubicBezTo>
                      <a:pt x="9291" y="21342"/>
                      <a:pt x="8629" y="18147"/>
                      <a:pt x="7967" y="14974"/>
                    </a:cubicBezTo>
                    <a:cubicBezTo>
                      <a:pt x="7579" y="13125"/>
                      <a:pt x="7373" y="11254"/>
                      <a:pt x="7100" y="9359"/>
                    </a:cubicBezTo>
                    <a:cubicBezTo>
                      <a:pt x="6894" y="7944"/>
                      <a:pt x="6689" y="6529"/>
                      <a:pt x="6483" y="5114"/>
                    </a:cubicBezTo>
                    <a:cubicBezTo>
                      <a:pt x="6438" y="4794"/>
                      <a:pt x="6369" y="4497"/>
                      <a:pt x="6324" y="4132"/>
                    </a:cubicBezTo>
                    <a:cubicBezTo>
                      <a:pt x="4498" y="4680"/>
                      <a:pt x="2808" y="5182"/>
                      <a:pt x="1119" y="5684"/>
                    </a:cubicBezTo>
                    <a:cubicBezTo>
                      <a:pt x="1667" y="8515"/>
                      <a:pt x="2192" y="11299"/>
                      <a:pt x="2740" y="14130"/>
                    </a:cubicBezTo>
                    <a:cubicBezTo>
                      <a:pt x="3790" y="14175"/>
                      <a:pt x="4566" y="14746"/>
                      <a:pt x="5228" y="15431"/>
                    </a:cubicBezTo>
                    <a:cubicBezTo>
                      <a:pt x="6095" y="16298"/>
                      <a:pt x="6529" y="17394"/>
                      <a:pt x="6666" y="18603"/>
                    </a:cubicBezTo>
                    <a:cubicBezTo>
                      <a:pt x="6780" y="19630"/>
                      <a:pt x="6780" y="20635"/>
                      <a:pt x="6095" y="21525"/>
                    </a:cubicBezTo>
                    <a:cubicBezTo>
                      <a:pt x="5776" y="21959"/>
                      <a:pt x="5570" y="22484"/>
                      <a:pt x="5296" y="22963"/>
                    </a:cubicBezTo>
                    <a:cubicBezTo>
                      <a:pt x="5114" y="23260"/>
                      <a:pt x="5068" y="23511"/>
                      <a:pt x="5159" y="23876"/>
                    </a:cubicBezTo>
                    <a:cubicBezTo>
                      <a:pt x="5753" y="26227"/>
                      <a:pt x="6301" y="28578"/>
                      <a:pt x="6917" y="31112"/>
                    </a:cubicBezTo>
                    <a:close/>
                    <a:moveTo>
                      <a:pt x="1" y="4863"/>
                    </a:moveTo>
                    <a:cubicBezTo>
                      <a:pt x="2147" y="4611"/>
                      <a:pt x="3927" y="3949"/>
                      <a:pt x="5730" y="3402"/>
                    </a:cubicBezTo>
                    <a:cubicBezTo>
                      <a:pt x="7305" y="2922"/>
                      <a:pt x="8880" y="2489"/>
                      <a:pt x="10455" y="2078"/>
                    </a:cubicBezTo>
                    <a:cubicBezTo>
                      <a:pt x="12235" y="1598"/>
                      <a:pt x="13993" y="1096"/>
                      <a:pt x="15796" y="731"/>
                    </a:cubicBezTo>
                    <a:cubicBezTo>
                      <a:pt x="16732" y="526"/>
                      <a:pt x="17622" y="1"/>
                      <a:pt x="18763" y="252"/>
                    </a:cubicBezTo>
                    <a:cubicBezTo>
                      <a:pt x="19014" y="1210"/>
                      <a:pt x="19311" y="2215"/>
                      <a:pt x="19539" y="3242"/>
                    </a:cubicBezTo>
                    <a:cubicBezTo>
                      <a:pt x="19950" y="5045"/>
                      <a:pt x="20315" y="6894"/>
                      <a:pt x="20703" y="8720"/>
                    </a:cubicBezTo>
                    <a:cubicBezTo>
                      <a:pt x="20795" y="9108"/>
                      <a:pt x="20703" y="9359"/>
                      <a:pt x="20270" y="9542"/>
                    </a:cubicBezTo>
                    <a:cubicBezTo>
                      <a:pt x="19220" y="9998"/>
                      <a:pt x="18763" y="10843"/>
                      <a:pt x="18763" y="11961"/>
                    </a:cubicBezTo>
                    <a:cubicBezTo>
                      <a:pt x="18741" y="14244"/>
                      <a:pt x="19950" y="15704"/>
                      <a:pt x="22187" y="16184"/>
                    </a:cubicBezTo>
                    <a:cubicBezTo>
                      <a:pt x="23922" y="16549"/>
                      <a:pt x="23579" y="16275"/>
                      <a:pt x="23922" y="17919"/>
                    </a:cubicBezTo>
                    <a:cubicBezTo>
                      <a:pt x="24401" y="20155"/>
                      <a:pt x="24881" y="22415"/>
                      <a:pt x="25360" y="24652"/>
                    </a:cubicBezTo>
                    <a:cubicBezTo>
                      <a:pt x="25565" y="25679"/>
                      <a:pt x="25405" y="26113"/>
                      <a:pt x="24492" y="26706"/>
                    </a:cubicBezTo>
                    <a:cubicBezTo>
                      <a:pt x="24287" y="26843"/>
                      <a:pt x="24036" y="26980"/>
                      <a:pt x="23808" y="27049"/>
                    </a:cubicBezTo>
                    <a:cubicBezTo>
                      <a:pt x="22689" y="27437"/>
                      <a:pt x="21571" y="27802"/>
                      <a:pt x="20452" y="28144"/>
                    </a:cubicBezTo>
                    <a:cubicBezTo>
                      <a:pt x="18170" y="28852"/>
                      <a:pt x="15865" y="29559"/>
                      <a:pt x="13582" y="30244"/>
                    </a:cubicBezTo>
                    <a:cubicBezTo>
                      <a:pt x="12829" y="30472"/>
                      <a:pt x="12053" y="30655"/>
                      <a:pt x="11299" y="30838"/>
                    </a:cubicBezTo>
                    <a:cubicBezTo>
                      <a:pt x="10455" y="31066"/>
                      <a:pt x="9588" y="31317"/>
                      <a:pt x="8743" y="31522"/>
                    </a:cubicBezTo>
                    <a:cubicBezTo>
                      <a:pt x="8195" y="31682"/>
                      <a:pt x="7670" y="31865"/>
                      <a:pt x="7122" y="31933"/>
                    </a:cubicBezTo>
                    <a:cubicBezTo>
                      <a:pt x="6346" y="32070"/>
                      <a:pt x="5890" y="31728"/>
                      <a:pt x="5821" y="30975"/>
                    </a:cubicBezTo>
                    <a:cubicBezTo>
                      <a:pt x="5525" y="28669"/>
                      <a:pt x="4863" y="26432"/>
                      <a:pt x="4201" y="24195"/>
                    </a:cubicBezTo>
                    <a:cubicBezTo>
                      <a:pt x="3995" y="23442"/>
                      <a:pt x="4041" y="22872"/>
                      <a:pt x="4612" y="22324"/>
                    </a:cubicBezTo>
                    <a:cubicBezTo>
                      <a:pt x="6712" y="20338"/>
                      <a:pt x="5684" y="16526"/>
                      <a:pt x="3539" y="15225"/>
                    </a:cubicBezTo>
                    <a:cubicBezTo>
                      <a:pt x="3265" y="15043"/>
                      <a:pt x="2854" y="15020"/>
                      <a:pt x="2512" y="14974"/>
                    </a:cubicBezTo>
                    <a:cubicBezTo>
                      <a:pt x="1804" y="14883"/>
                      <a:pt x="1667" y="14791"/>
                      <a:pt x="1622" y="14084"/>
                    </a:cubicBezTo>
                    <a:cubicBezTo>
                      <a:pt x="1462" y="11573"/>
                      <a:pt x="868" y="9154"/>
                      <a:pt x="320" y="6734"/>
                    </a:cubicBezTo>
                    <a:cubicBezTo>
                      <a:pt x="184" y="6141"/>
                      <a:pt x="115" y="5547"/>
                      <a:pt x="1" y="48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1249" name="Google Shape;1249;p59"/>
              <p:cNvSpPr/>
              <p:nvPr/>
            </p:nvSpPr>
            <p:spPr>
              <a:xfrm>
                <a:off x="5358975" y="2983300"/>
                <a:ext cx="685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969" extrusionOk="0">
                    <a:moveTo>
                      <a:pt x="1370" y="2968"/>
                    </a:moveTo>
                    <a:cubicBezTo>
                      <a:pt x="548" y="2968"/>
                      <a:pt x="0" y="2283"/>
                      <a:pt x="46" y="1348"/>
                    </a:cubicBezTo>
                    <a:cubicBezTo>
                      <a:pt x="69" y="526"/>
                      <a:pt x="571" y="1"/>
                      <a:pt x="1301" y="24"/>
                    </a:cubicBezTo>
                    <a:cubicBezTo>
                      <a:pt x="1940" y="24"/>
                      <a:pt x="2694" y="937"/>
                      <a:pt x="2717" y="1690"/>
                    </a:cubicBezTo>
                    <a:cubicBezTo>
                      <a:pt x="2739" y="2352"/>
                      <a:pt x="2077" y="2968"/>
                      <a:pt x="1370" y="29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</p:grpSp>
        <p:grpSp>
          <p:nvGrpSpPr>
            <p:cNvPr id="1250" name="Google Shape;1250;p59"/>
            <p:cNvGrpSpPr/>
            <p:nvPr/>
          </p:nvGrpSpPr>
          <p:grpSpPr>
            <a:xfrm>
              <a:off x="1410338" y="3204250"/>
              <a:ext cx="595200" cy="552400"/>
              <a:chOff x="8321650" y="1504325"/>
              <a:chExt cx="595200" cy="552400"/>
            </a:xfrm>
          </p:grpSpPr>
          <p:sp>
            <p:nvSpPr>
              <p:cNvPr id="1251" name="Google Shape;1251;p59"/>
              <p:cNvSpPr/>
              <p:nvPr/>
            </p:nvSpPr>
            <p:spPr>
              <a:xfrm>
                <a:off x="8326775" y="1504325"/>
                <a:ext cx="590075" cy="552400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22096" extrusionOk="0">
                    <a:moveTo>
                      <a:pt x="7284" y="19999"/>
                    </a:moveTo>
                    <a:cubicBezTo>
                      <a:pt x="7291" y="20002"/>
                      <a:pt x="7298" y="20005"/>
                      <a:pt x="7305" y="20008"/>
                    </a:cubicBezTo>
                    <a:cubicBezTo>
                      <a:pt x="7295" y="20002"/>
                      <a:pt x="7288" y="20000"/>
                      <a:pt x="7284" y="19999"/>
                    </a:cubicBezTo>
                    <a:close/>
                    <a:moveTo>
                      <a:pt x="11328" y="1057"/>
                    </a:moveTo>
                    <a:cubicBezTo>
                      <a:pt x="13223" y="1057"/>
                      <a:pt x="15067" y="1619"/>
                      <a:pt x="16686" y="2569"/>
                    </a:cubicBezTo>
                    <a:cubicBezTo>
                      <a:pt x="17576" y="3094"/>
                      <a:pt x="18284" y="3642"/>
                      <a:pt x="19037" y="4395"/>
                    </a:cubicBezTo>
                    <a:cubicBezTo>
                      <a:pt x="19768" y="5126"/>
                      <a:pt x="20293" y="5810"/>
                      <a:pt x="20818" y="6723"/>
                    </a:cubicBezTo>
                    <a:cubicBezTo>
                      <a:pt x="21799" y="8435"/>
                      <a:pt x="22256" y="10307"/>
                      <a:pt x="22164" y="12293"/>
                    </a:cubicBezTo>
                    <a:cubicBezTo>
                      <a:pt x="22142" y="12544"/>
                      <a:pt x="22119" y="12795"/>
                      <a:pt x="22096" y="13046"/>
                    </a:cubicBezTo>
                    <a:cubicBezTo>
                      <a:pt x="22096" y="13069"/>
                      <a:pt x="22096" y="13069"/>
                      <a:pt x="22096" y="13092"/>
                    </a:cubicBezTo>
                    <a:cubicBezTo>
                      <a:pt x="22096" y="13092"/>
                      <a:pt x="22073" y="13114"/>
                      <a:pt x="22073" y="13137"/>
                    </a:cubicBezTo>
                    <a:cubicBezTo>
                      <a:pt x="22073" y="13183"/>
                      <a:pt x="22073" y="13251"/>
                      <a:pt x="22050" y="13320"/>
                    </a:cubicBezTo>
                    <a:cubicBezTo>
                      <a:pt x="22027" y="13434"/>
                      <a:pt x="22005" y="13548"/>
                      <a:pt x="21982" y="13685"/>
                    </a:cubicBezTo>
                    <a:cubicBezTo>
                      <a:pt x="21890" y="14164"/>
                      <a:pt x="21753" y="14644"/>
                      <a:pt x="21594" y="15100"/>
                    </a:cubicBezTo>
                    <a:cubicBezTo>
                      <a:pt x="21548" y="15237"/>
                      <a:pt x="21502" y="15351"/>
                      <a:pt x="21457" y="15465"/>
                    </a:cubicBezTo>
                    <a:cubicBezTo>
                      <a:pt x="21457" y="15511"/>
                      <a:pt x="21434" y="15557"/>
                      <a:pt x="21411" y="15602"/>
                    </a:cubicBezTo>
                    <a:cubicBezTo>
                      <a:pt x="21388" y="15625"/>
                      <a:pt x="21365" y="15694"/>
                      <a:pt x="21365" y="15694"/>
                    </a:cubicBezTo>
                    <a:cubicBezTo>
                      <a:pt x="21251" y="15922"/>
                      <a:pt x="21160" y="16150"/>
                      <a:pt x="21023" y="16356"/>
                    </a:cubicBezTo>
                    <a:cubicBezTo>
                      <a:pt x="20909" y="16584"/>
                      <a:pt x="20795" y="16789"/>
                      <a:pt x="20658" y="16995"/>
                    </a:cubicBezTo>
                    <a:cubicBezTo>
                      <a:pt x="20612" y="17063"/>
                      <a:pt x="20544" y="17154"/>
                      <a:pt x="20498" y="17246"/>
                    </a:cubicBezTo>
                    <a:cubicBezTo>
                      <a:pt x="20452" y="17291"/>
                      <a:pt x="20407" y="17337"/>
                      <a:pt x="20384" y="17383"/>
                    </a:cubicBezTo>
                    <a:cubicBezTo>
                      <a:pt x="20361" y="17406"/>
                      <a:pt x="20338" y="17428"/>
                      <a:pt x="20338" y="17451"/>
                    </a:cubicBezTo>
                    <a:cubicBezTo>
                      <a:pt x="20315" y="17451"/>
                      <a:pt x="20315" y="17474"/>
                      <a:pt x="20293" y="17497"/>
                    </a:cubicBezTo>
                    <a:cubicBezTo>
                      <a:pt x="19608" y="18341"/>
                      <a:pt x="18946" y="18912"/>
                      <a:pt x="18033" y="19414"/>
                    </a:cubicBezTo>
                    <a:cubicBezTo>
                      <a:pt x="16960" y="20008"/>
                      <a:pt x="15728" y="20350"/>
                      <a:pt x="14518" y="20578"/>
                    </a:cubicBezTo>
                    <a:cubicBezTo>
                      <a:pt x="13599" y="20769"/>
                      <a:pt x="12654" y="20854"/>
                      <a:pt x="11702" y="20854"/>
                    </a:cubicBezTo>
                    <a:cubicBezTo>
                      <a:pt x="11401" y="20854"/>
                      <a:pt x="11099" y="20846"/>
                      <a:pt x="10797" y="20829"/>
                    </a:cubicBezTo>
                    <a:cubicBezTo>
                      <a:pt x="10181" y="20784"/>
                      <a:pt x="9610" y="20692"/>
                      <a:pt x="9017" y="20555"/>
                    </a:cubicBezTo>
                    <a:cubicBezTo>
                      <a:pt x="8720" y="20487"/>
                      <a:pt x="8446" y="20418"/>
                      <a:pt x="8172" y="20327"/>
                    </a:cubicBezTo>
                    <a:cubicBezTo>
                      <a:pt x="8013" y="20282"/>
                      <a:pt x="7876" y="20236"/>
                      <a:pt x="7716" y="20167"/>
                    </a:cubicBezTo>
                    <a:cubicBezTo>
                      <a:pt x="7647" y="20145"/>
                      <a:pt x="7579" y="20122"/>
                      <a:pt x="7488" y="20076"/>
                    </a:cubicBezTo>
                    <a:cubicBezTo>
                      <a:pt x="7442" y="20076"/>
                      <a:pt x="7396" y="20053"/>
                      <a:pt x="7351" y="20030"/>
                    </a:cubicBezTo>
                    <a:cubicBezTo>
                      <a:pt x="7302" y="20014"/>
                      <a:pt x="7277" y="19998"/>
                      <a:pt x="7282" y="19998"/>
                    </a:cubicBezTo>
                    <a:cubicBezTo>
                      <a:pt x="7282" y="19998"/>
                      <a:pt x="7283" y="19998"/>
                      <a:pt x="7284" y="19999"/>
                    </a:cubicBezTo>
                    <a:lnTo>
                      <a:pt x="7284" y="19999"/>
                    </a:lnTo>
                    <a:cubicBezTo>
                      <a:pt x="2596" y="17960"/>
                      <a:pt x="300" y="12582"/>
                      <a:pt x="2032" y="7705"/>
                    </a:cubicBezTo>
                    <a:cubicBezTo>
                      <a:pt x="2694" y="5856"/>
                      <a:pt x="3995" y="4235"/>
                      <a:pt x="5548" y="3071"/>
                    </a:cubicBezTo>
                    <a:cubicBezTo>
                      <a:pt x="7122" y="1907"/>
                      <a:pt x="9063" y="1154"/>
                      <a:pt x="11003" y="1063"/>
                    </a:cubicBezTo>
                    <a:cubicBezTo>
                      <a:pt x="11111" y="1059"/>
                      <a:pt x="11220" y="1057"/>
                      <a:pt x="11328" y="1057"/>
                    </a:cubicBezTo>
                    <a:close/>
                    <a:moveTo>
                      <a:pt x="11713" y="1"/>
                    </a:moveTo>
                    <a:cubicBezTo>
                      <a:pt x="9835" y="1"/>
                      <a:pt x="7958" y="540"/>
                      <a:pt x="6324" y="1496"/>
                    </a:cubicBezTo>
                    <a:cubicBezTo>
                      <a:pt x="4498" y="2569"/>
                      <a:pt x="2923" y="4144"/>
                      <a:pt x="1941" y="6039"/>
                    </a:cubicBezTo>
                    <a:cubicBezTo>
                      <a:pt x="1462" y="6974"/>
                      <a:pt x="1119" y="8002"/>
                      <a:pt x="960" y="9029"/>
                    </a:cubicBezTo>
                    <a:cubicBezTo>
                      <a:pt x="1" y="14940"/>
                      <a:pt x="2420" y="20282"/>
                      <a:pt x="8675" y="21742"/>
                    </a:cubicBezTo>
                    <a:cubicBezTo>
                      <a:pt x="9677" y="21984"/>
                      <a:pt x="10706" y="22095"/>
                      <a:pt x="11731" y="22095"/>
                    </a:cubicBezTo>
                    <a:cubicBezTo>
                      <a:pt x="12060" y="22095"/>
                      <a:pt x="12388" y="22084"/>
                      <a:pt x="12715" y="22062"/>
                    </a:cubicBezTo>
                    <a:cubicBezTo>
                      <a:pt x="15294" y="21879"/>
                      <a:pt x="18079" y="21195"/>
                      <a:pt x="20087" y="19483"/>
                    </a:cubicBezTo>
                    <a:cubicBezTo>
                      <a:pt x="21708" y="18113"/>
                      <a:pt x="22758" y="16127"/>
                      <a:pt x="23169" y="14073"/>
                    </a:cubicBezTo>
                    <a:cubicBezTo>
                      <a:pt x="23602" y="11950"/>
                      <a:pt x="23443" y="9713"/>
                      <a:pt x="22644" y="7682"/>
                    </a:cubicBezTo>
                    <a:cubicBezTo>
                      <a:pt x="21822" y="5582"/>
                      <a:pt x="20407" y="3779"/>
                      <a:pt x="18626" y="2409"/>
                    </a:cubicBezTo>
                    <a:cubicBezTo>
                      <a:pt x="16869" y="1063"/>
                      <a:pt x="14746" y="218"/>
                      <a:pt x="12532" y="36"/>
                    </a:cubicBezTo>
                    <a:cubicBezTo>
                      <a:pt x="12260" y="12"/>
                      <a:pt x="11986" y="1"/>
                      <a:pt x="117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  <p:sp>
            <p:nvSpPr>
              <p:cNvPr id="1252" name="Google Shape;1252;p59"/>
              <p:cNvSpPr/>
              <p:nvPr/>
            </p:nvSpPr>
            <p:spPr>
              <a:xfrm>
                <a:off x="8321650" y="1591825"/>
                <a:ext cx="523875" cy="3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15938" extrusionOk="0">
                    <a:moveTo>
                      <a:pt x="11093" y="940"/>
                    </a:moveTo>
                    <a:cubicBezTo>
                      <a:pt x="11131" y="940"/>
                      <a:pt x="11169" y="940"/>
                      <a:pt x="11208" y="941"/>
                    </a:cubicBezTo>
                    <a:cubicBezTo>
                      <a:pt x="12737" y="964"/>
                      <a:pt x="14152" y="1489"/>
                      <a:pt x="15430" y="2287"/>
                    </a:cubicBezTo>
                    <a:cubicBezTo>
                      <a:pt x="16640" y="3064"/>
                      <a:pt x="17645" y="4159"/>
                      <a:pt x="18352" y="5437"/>
                    </a:cubicBezTo>
                    <a:cubicBezTo>
                      <a:pt x="18466" y="5597"/>
                      <a:pt x="18535" y="5780"/>
                      <a:pt x="18626" y="5940"/>
                    </a:cubicBezTo>
                    <a:cubicBezTo>
                      <a:pt x="18672" y="6031"/>
                      <a:pt x="18694" y="6099"/>
                      <a:pt x="18740" y="6191"/>
                    </a:cubicBezTo>
                    <a:cubicBezTo>
                      <a:pt x="18763" y="6213"/>
                      <a:pt x="18786" y="6259"/>
                      <a:pt x="18786" y="6305"/>
                    </a:cubicBezTo>
                    <a:cubicBezTo>
                      <a:pt x="18809" y="6328"/>
                      <a:pt x="18809" y="6350"/>
                      <a:pt x="18809" y="6350"/>
                    </a:cubicBezTo>
                    <a:cubicBezTo>
                      <a:pt x="18809" y="6350"/>
                      <a:pt x="18831" y="6373"/>
                      <a:pt x="18831" y="6396"/>
                    </a:cubicBezTo>
                    <a:cubicBezTo>
                      <a:pt x="18991" y="6761"/>
                      <a:pt x="19105" y="7149"/>
                      <a:pt x="19219" y="7537"/>
                    </a:cubicBezTo>
                    <a:cubicBezTo>
                      <a:pt x="19425" y="8359"/>
                      <a:pt x="19539" y="9249"/>
                      <a:pt x="19334" y="10094"/>
                    </a:cubicBezTo>
                    <a:cubicBezTo>
                      <a:pt x="19014" y="11463"/>
                      <a:pt x="18033" y="12559"/>
                      <a:pt x="16868" y="13289"/>
                    </a:cubicBezTo>
                    <a:cubicBezTo>
                      <a:pt x="15499" y="14157"/>
                      <a:pt x="13924" y="14636"/>
                      <a:pt x="12281" y="14704"/>
                    </a:cubicBezTo>
                    <a:cubicBezTo>
                      <a:pt x="12202" y="14707"/>
                      <a:pt x="12124" y="14709"/>
                      <a:pt x="12045" y="14709"/>
                    </a:cubicBezTo>
                    <a:cubicBezTo>
                      <a:pt x="7711" y="14709"/>
                      <a:pt x="2610" y="10418"/>
                      <a:pt x="4269" y="5643"/>
                    </a:cubicBezTo>
                    <a:cubicBezTo>
                      <a:pt x="4748" y="4250"/>
                      <a:pt x="5661" y="3018"/>
                      <a:pt x="6871" y="2196"/>
                    </a:cubicBezTo>
                    <a:cubicBezTo>
                      <a:pt x="8117" y="1373"/>
                      <a:pt x="9602" y="940"/>
                      <a:pt x="11093" y="940"/>
                    </a:cubicBezTo>
                    <a:close/>
                    <a:moveTo>
                      <a:pt x="11480" y="0"/>
                    </a:moveTo>
                    <a:cubicBezTo>
                      <a:pt x="10090" y="0"/>
                      <a:pt x="8698" y="326"/>
                      <a:pt x="7487" y="941"/>
                    </a:cubicBezTo>
                    <a:cubicBezTo>
                      <a:pt x="1" y="4707"/>
                      <a:pt x="3310" y="15207"/>
                      <a:pt x="11002" y="15891"/>
                    </a:cubicBezTo>
                    <a:cubicBezTo>
                      <a:pt x="11323" y="15922"/>
                      <a:pt x="11645" y="15937"/>
                      <a:pt x="11967" y="15937"/>
                    </a:cubicBezTo>
                    <a:cubicBezTo>
                      <a:pt x="13553" y="15937"/>
                      <a:pt x="15149" y="15570"/>
                      <a:pt x="16572" y="14887"/>
                    </a:cubicBezTo>
                    <a:cubicBezTo>
                      <a:pt x="18033" y="14179"/>
                      <a:pt x="19402" y="13061"/>
                      <a:pt x="20110" y="11577"/>
                    </a:cubicBezTo>
                    <a:cubicBezTo>
                      <a:pt x="20954" y="9820"/>
                      <a:pt x="20749" y="7811"/>
                      <a:pt x="20018" y="6031"/>
                    </a:cubicBezTo>
                    <a:cubicBezTo>
                      <a:pt x="19379" y="4479"/>
                      <a:pt x="18375" y="3064"/>
                      <a:pt x="17074" y="1991"/>
                    </a:cubicBezTo>
                    <a:cubicBezTo>
                      <a:pt x="16412" y="1443"/>
                      <a:pt x="15682" y="986"/>
                      <a:pt x="14905" y="644"/>
                    </a:cubicBezTo>
                    <a:cubicBezTo>
                      <a:pt x="14517" y="484"/>
                      <a:pt x="14129" y="347"/>
                      <a:pt x="13719" y="256"/>
                    </a:cubicBezTo>
                    <a:cubicBezTo>
                      <a:pt x="13308" y="142"/>
                      <a:pt x="12851" y="96"/>
                      <a:pt x="12418" y="51"/>
                    </a:cubicBezTo>
                    <a:cubicBezTo>
                      <a:pt x="12107" y="17"/>
                      <a:pt x="11793" y="0"/>
                      <a:pt x="114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/>
            </p:txBody>
          </p:sp>
        </p:grpSp>
        <p:sp>
          <p:nvSpPr>
            <p:cNvPr id="1253" name="Google Shape;1253;p59"/>
            <p:cNvSpPr/>
            <p:nvPr/>
          </p:nvSpPr>
          <p:spPr>
            <a:xfrm>
              <a:off x="7841788" y="1489238"/>
              <a:ext cx="525000" cy="547400"/>
            </a:xfrm>
            <a:custGeom>
              <a:avLst/>
              <a:gdLst/>
              <a:ahLst/>
              <a:cxnLst/>
              <a:rect l="l" t="t" r="r" b="b"/>
              <a:pathLst>
                <a:path w="21000" h="21896" extrusionOk="0">
                  <a:moveTo>
                    <a:pt x="8217" y="2377"/>
                  </a:moveTo>
                  <a:cubicBezTo>
                    <a:pt x="8309" y="2606"/>
                    <a:pt x="8423" y="2811"/>
                    <a:pt x="8491" y="3039"/>
                  </a:cubicBezTo>
                  <a:cubicBezTo>
                    <a:pt x="8879" y="4021"/>
                    <a:pt x="9222" y="5002"/>
                    <a:pt x="9633" y="5961"/>
                  </a:cubicBezTo>
                  <a:cubicBezTo>
                    <a:pt x="9884" y="6509"/>
                    <a:pt x="10226" y="7034"/>
                    <a:pt x="10568" y="7536"/>
                  </a:cubicBezTo>
                  <a:cubicBezTo>
                    <a:pt x="10721" y="7747"/>
                    <a:pt x="10915" y="7861"/>
                    <a:pt x="11108" y="7861"/>
                  </a:cubicBezTo>
                  <a:cubicBezTo>
                    <a:pt x="11292" y="7861"/>
                    <a:pt x="11474" y="7758"/>
                    <a:pt x="11618" y="7536"/>
                  </a:cubicBezTo>
                  <a:cubicBezTo>
                    <a:pt x="12394" y="6326"/>
                    <a:pt x="13581" y="5596"/>
                    <a:pt x="14723" y="4774"/>
                  </a:cubicBezTo>
                  <a:cubicBezTo>
                    <a:pt x="15179" y="4454"/>
                    <a:pt x="15613" y="4112"/>
                    <a:pt x="16161" y="3724"/>
                  </a:cubicBezTo>
                  <a:lnTo>
                    <a:pt x="16161" y="3724"/>
                  </a:lnTo>
                  <a:cubicBezTo>
                    <a:pt x="16092" y="3929"/>
                    <a:pt x="16069" y="4066"/>
                    <a:pt x="16024" y="4203"/>
                  </a:cubicBezTo>
                  <a:cubicBezTo>
                    <a:pt x="15453" y="5550"/>
                    <a:pt x="14882" y="6874"/>
                    <a:pt x="14312" y="8221"/>
                  </a:cubicBezTo>
                  <a:cubicBezTo>
                    <a:pt x="14015" y="8928"/>
                    <a:pt x="14175" y="9293"/>
                    <a:pt x="14951" y="9407"/>
                  </a:cubicBezTo>
                  <a:cubicBezTo>
                    <a:pt x="15910" y="9544"/>
                    <a:pt x="16845" y="9636"/>
                    <a:pt x="17781" y="9750"/>
                  </a:cubicBezTo>
                  <a:cubicBezTo>
                    <a:pt x="17987" y="9773"/>
                    <a:pt x="18169" y="9773"/>
                    <a:pt x="18489" y="9818"/>
                  </a:cubicBezTo>
                  <a:cubicBezTo>
                    <a:pt x="18306" y="9955"/>
                    <a:pt x="18238" y="10069"/>
                    <a:pt x="18124" y="10115"/>
                  </a:cubicBezTo>
                  <a:cubicBezTo>
                    <a:pt x="17713" y="10320"/>
                    <a:pt x="17279" y="10503"/>
                    <a:pt x="16845" y="10686"/>
                  </a:cubicBezTo>
                  <a:cubicBezTo>
                    <a:pt x="16389" y="10891"/>
                    <a:pt x="15910" y="11051"/>
                    <a:pt x="15453" y="11279"/>
                  </a:cubicBezTo>
                  <a:cubicBezTo>
                    <a:pt x="14677" y="11644"/>
                    <a:pt x="14563" y="11964"/>
                    <a:pt x="14974" y="12694"/>
                  </a:cubicBezTo>
                  <a:cubicBezTo>
                    <a:pt x="15476" y="13584"/>
                    <a:pt x="16024" y="14429"/>
                    <a:pt x="16549" y="15296"/>
                  </a:cubicBezTo>
                  <a:cubicBezTo>
                    <a:pt x="16960" y="15981"/>
                    <a:pt x="17370" y="16666"/>
                    <a:pt x="17827" y="17396"/>
                  </a:cubicBezTo>
                  <a:cubicBezTo>
                    <a:pt x="17758" y="17417"/>
                    <a:pt x="17696" y="17426"/>
                    <a:pt x="17640" y="17426"/>
                  </a:cubicBezTo>
                  <a:cubicBezTo>
                    <a:pt x="17456" y="17426"/>
                    <a:pt x="17333" y="17329"/>
                    <a:pt x="17211" y="17259"/>
                  </a:cubicBezTo>
                  <a:cubicBezTo>
                    <a:pt x="16161" y="16666"/>
                    <a:pt x="15134" y="16050"/>
                    <a:pt x="14084" y="15433"/>
                  </a:cubicBezTo>
                  <a:cubicBezTo>
                    <a:pt x="13741" y="15228"/>
                    <a:pt x="13376" y="15045"/>
                    <a:pt x="13011" y="14885"/>
                  </a:cubicBezTo>
                  <a:cubicBezTo>
                    <a:pt x="12807" y="14803"/>
                    <a:pt x="12636" y="14760"/>
                    <a:pt x="12486" y="14760"/>
                  </a:cubicBezTo>
                  <a:cubicBezTo>
                    <a:pt x="12181" y="14760"/>
                    <a:pt x="11962" y="14937"/>
                    <a:pt x="11733" y="15319"/>
                  </a:cubicBezTo>
                  <a:cubicBezTo>
                    <a:pt x="11322" y="16027"/>
                    <a:pt x="10956" y="16734"/>
                    <a:pt x="10568" y="17442"/>
                  </a:cubicBezTo>
                  <a:cubicBezTo>
                    <a:pt x="10272" y="17990"/>
                    <a:pt x="9998" y="18560"/>
                    <a:pt x="9701" y="19108"/>
                  </a:cubicBezTo>
                  <a:cubicBezTo>
                    <a:pt x="9587" y="19268"/>
                    <a:pt x="9496" y="19428"/>
                    <a:pt x="9267" y="19565"/>
                  </a:cubicBezTo>
                  <a:cubicBezTo>
                    <a:pt x="9267" y="19405"/>
                    <a:pt x="9267" y="19268"/>
                    <a:pt x="9267" y="19108"/>
                  </a:cubicBezTo>
                  <a:cubicBezTo>
                    <a:pt x="9359" y="17853"/>
                    <a:pt x="9450" y="16575"/>
                    <a:pt x="9770" y="15342"/>
                  </a:cubicBezTo>
                  <a:cubicBezTo>
                    <a:pt x="9792" y="15228"/>
                    <a:pt x="9815" y="15114"/>
                    <a:pt x="9838" y="14977"/>
                  </a:cubicBezTo>
                  <a:cubicBezTo>
                    <a:pt x="9897" y="14428"/>
                    <a:pt x="9619" y="14081"/>
                    <a:pt x="9134" y="14081"/>
                  </a:cubicBezTo>
                  <a:cubicBezTo>
                    <a:pt x="9054" y="14081"/>
                    <a:pt x="8969" y="14090"/>
                    <a:pt x="8879" y="14109"/>
                  </a:cubicBezTo>
                  <a:cubicBezTo>
                    <a:pt x="8697" y="14155"/>
                    <a:pt x="8514" y="14224"/>
                    <a:pt x="8309" y="14315"/>
                  </a:cubicBezTo>
                  <a:cubicBezTo>
                    <a:pt x="6688" y="15000"/>
                    <a:pt x="5045" y="15684"/>
                    <a:pt x="3401" y="16346"/>
                  </a:cubicBezTo>
                  <a:cubicBezTo>
                    <a:pt x="3059" y="16506"/>
                    <a:pt x="2694" y="16620"/>
                    <a:pt x="2283" y="16666"/>
                  </a:cubicBezTo>
                  <a:cubicBezTo>
                    <a:pt x="2374" y="16552"/>
                    <a:pt x="2443" y="16415"/>
                    <a:pt x="2557" y="16323"/>
                  </a:cubicBezTo>
                  <a:cubicBezTo>
                    <a:pt x="3995" y="15068"/>
                    <a:pt x="5250" y="13653"/>
                    <a:pt x="6848" y="12580"/>
                  </a:cubicBezTo>
                  <a:cubicBezTo>
                    <a:pt x="7441" y="12146"/>
                    <a:pt x="7464" y="11804"/>
                    <a:pt x="6916" y="11325"/>
                  </a:cubicBezTo>
                  <a:cubicBezTo>
                    <a:pt x="5844" y="10389"/>
                    <a:pt x="4771" y="9476"/>
                    <a:pt x="3675" y="8563"/>
                  </a:cubicBezTo>
                  <a:cubicBezTo>
                    <a:pt x="3538" y="8449"/>
                    <a:pt x="3378" y="8312"/>
                    <a:pt x="3242" y="8198"/>
                  </a:cubicBezTo>
                  <a:cubicBezTo>
                    <a:pt x="3264" y="8152"/>
                    <a:pt x="3264" y="8106"/>
                    <a:pt x="3287" y="8061"/>
                  </a:cubicBezTo>
                  <a:cubicBezTo>
                    <a:pt x="3744" y="8152"/>
                    <a:pt x="4223" y="8198"/>
                    <a:pt x="4657" y="8312"/>
                  </a:cubicBezTo>
                  <a:cubicBezTo>
                    <a:pt x="5136" y="8426"/>
                    <a:pt x="5593" y="8609"/>
                    <a:pt x="6049" y="8746"/>
                  </a:cubicBezTo>
                  <a:cubicBezTo>
                    <a:pt x="6346" y="8837"/>
                    <a:pt x="6643" y="8928"/>
                    <a:pt x="6939" y="8974"/>
                  </a:cubicBezTo>
                  <a:cubicBezTo>
                    <a:pt x="6990" y="8980"/>
                    <a:pt x="7040" y="8983"/>
                    <a:pt x="7087" y="8983"/>
                  </a:cubicBezTo>
                  <a:cubicBezTo>
                    <a:pt x="7569" y="8983"/>
                    <a:pt x="7856" y="8672"/>
                    <a:pt x="7898" y="8152"/>
                  </a:cubicBezTo>
                  <a:cubicBezTo>
                    <a:pt x="7921" y="7992"/>
                    <a:pt x="7875" y="7832"/>
                    <a:pt x="7898" y="7673"/>
                  </a:cubicBezTo>
                  <a:cubicBezTo>
                    <a:pt x="7944" y="5961"/>
                    <a:pt x="8012" y="4249"/>
                    <a:pt x="8081" y="2537"/>
                  </a:cubicBezTo>
                  <a:cubicBezTo>
                    <a:pt x="8081" y="2491"/>
                    <a:pt x="8126" y="2469"/>
                    <a:pt x="8217" y="2377"/>
                  </a:cubicBezTo>
                  <a:close/>
                  <a:moveTo>
                    <a:pt x="7724" y="1"/>
                  </a:moveTo>
                  <a:cubicBezTo>
                    <a:pt x="7713" y="1"/>
                    <a:pt x="7703" y="2"/>
                    <a:pt x="7692" y="3"/>
                  </a:cubicBezTo>
                  <a:cubicBezTo>
                    <a:pt x="7533" y="49"/>
                    <a:pt x="7373" y="209"/>
                    <a:pt x="7304" y="369"/>
                  </a:cubicBezTo>
                  <a:cubicBezTo>
                    <a:pt x="7213" y="528"/>
                    <a:pt x="7236" y="734"/>
                    <a:pt x="7236" y="916"/>
                  </a:cubicBezTo>
                  <a:cubicBezTo>
                    <a:pt x="7190" y="1396"/>
                    <a:pt x="7190" y="1875"/>
                    <a:pt x="7145" y="2354"/>
                  </a:cubicBezTo>
                  <a:cubicBezTo>
                    <a:pt x="7008" y="4112"/>
                    <a:pt x="6779" y="5847"/>
                    <a:pt x="6848" y="7627"/>
                  </a:cubicBezTo>
                  <a:cubicBezTo>
                    <a:pt x="6848" y="7718"/>
                    <a:pt x="6825" y="7810"/>
                    <a:pt x="6802" y="7878"/>
                  </a:cubicBezTo>
                  <a:cubicBezTo>
                    <a:pt x="6734" y="7901"/>
                    <a:pt x="6688" y="7901"/>
                    <a:pt x="6643" y="7901"/>
                  </a:cubicBezTo>
                  <a:cubicBezTo>
                    <a:pt x="6483" y="7832"/>
                    <a:pt x="6300" y="7787"/>
                    <a:pt x="6140" y="7718"/>
                  </a:cubicBezTo>
                  <a:cubicBezTo>
                    <a:pt x="4885" y="7262"/>
                    <a:pt x="3607" y="7056"/>
                    <a:pt x="2283" y="7034"/>
                  </a:cubicBezTo>
                  <a:cubicBezTo>
                    <a:pt x="2269" y="7033"/>
                    <a:pt x="2254" y="7033"/>
                    <a:pt x="2240" y="7033"/>
                  </a:cubicBezTo>
                  <a:cubicBezTo>
                    <a:pt x="1691" y="7033"/>
                    <a:pt x="1289" y="7461"/>
                    <a:pt x="1689" y="8084"/>
                  </a:cubicBezTo>
                  <a:cubicBezTo>
                    <a:pt x="1872" y="8380"/>
                    <a:pt x="2146" y="8631"/>
                    <a:pt x="2420" y="8860"/>
                  </a:cubicBezTo>
                  <a:cubicBezTo>
                    <a:pt x="3493" y="9795"/>
                    <a:pt x="4588" y="10686"/>
                    <a:pt x="5661" y="11599"/>
                  </a:cubicBezTo>
                  <a:cubicBezTo>
                    <a:pt x="5775" y="11690"/>
                    <a:pt x="5866" y="11827"/>
                    <a:pt x="5981" y="11941"/>
                  </a:cubicBezTo>
                  <a:cubicBezTo>
                    <a:pt x="5433" y="12398"/>
                    <a:pt x="4885" y="12831"/>
                    <a:pt x="4383" y="13265"/>
                  </a:cubicBezTo>
                  <a:cubicBezTo>
                    <a:pt x="3812" y="13767"/>
                    <a:pt x="3264" y="14269"/>
                    <a:pt x="2717" y="14794"/>
                  </a:cubicBezTo>
                  <a:cubicBezTo>
                    <a:pt x="1963" y="15502"/>
                    <a:pt x="1210" y="16255"/>
                    <a:pt x="480" y="17008"/>
                  </a:cubicBezTo>
                  <a:cubicBezTo>
                    <a:pt x="92" y="17419"/>
                    <a:pt x="0" y="17807"/>
                    <a:pt x="183" y="18081"/>
                  </a:cubicBezTo>
                  <a:cubicBezTo>
                    <a:pt x="328" y="18282"/>
                    <a:pt x="495" y="18346"/>
                    <a:pt x="671" y="18346"/>
                  </a:cubicBezTo>
                  <a:cubicBezTo>
                    <a:pt x="854" y="18346"/>
                    <a:pt x="1046" y="18276"/>
                    <a:pt x="1233" y="18218"/>
                  </a:cubicBezTo>
                  <a:cubicBezTo>
                    <a:pt x="2602" y="17716"/>
                    <a:pt x="3949" y="17214"/>
                    <a:pt x="5319" y="16689"/>
                  </a:cubicBezTo>
                  <a:cubicBezTo>
                    <a:pt x="6300" y="16301"/>
                    <a:pt x="7282" y="15867"/>
                    <a:pt x="8263" y="15456"/>
                  </a:cubicBezTo>
                  <a:cubicBezTo>
                    <a:pt x="8377" y="15410"/>
                    <a:pt x="8514" y="15388"/>
                    <a:pt x="8674" y="15342"/>
                  </a:cubicBezTo>
                  <a:lnTo>
                    <a:pt x="8674" y="15342"/>
                  </a:lnTo>
                  <a:cubicBezTo>
                    <a:pt x="8560" y="16164"/>
                    <a:pt x="8423" y="16917"/>
                    <a:pt x="8354" y="17670"/>
                  </a:cubicBezTo>
                  <a:cubicBezTo>
                    <a:pt x="8263" y="18834"/>
                    <a:pt x="8195" y="19976"/>
                    <a:pt x="8149" y="21117"/>
                  </a:cubicBezTo>
                  <a:cubicBezTo>
                    <a:pt x="8149" y="21550"/>
                    <a:pt x="8332" y="21802"/>
                    <a:pt x="8628" y="21870"/>
                  </a:cubicBezTo>
                  <a:cubicBezTo>
                    <a:pt x="8694" y="21888"/>
                    <a:pt x="8756" y="21896"/>
                    <a:pt x="8815" y="21896"/>
                  </a:cubicBezTo>
                  <a:cubicBezTo>
                    <a:pt x="9065" y="21896"/>
                    <a:pt x="9257" y="21749"/>
                    <a:pt x="9404" y="21528"/>
                  </a:cubicBezTo>
                  <a:cubicBezTo>
                    <a:pt x="9655" y="21185"/>
                    <a:pt x="9884" y="20843"/>
                    <a:pt x="10089" y="20478"/>
                  </a:cubicBezTo>
                  <a:cubicBezTo>
                    <a:pt x="10842" y="19131"/>
                    <a:pt x="11573" y="17784"/>
                    <a:pt x="12326" y="16438"/>
                  </a:cubicBezTo>
                  <a:cubicBezTo>
                    <a:pt x="12417" y="16278"/>
                    <a:pt x="12531" y="16118"/>
                    <a:pt x="12668" y="15913"/>
                  </a:cubicBezTo>
                  <a:cubicBezTo>
                    <a:pt x="12919" y="16027"/>
                    <a:pt x="13125" y="16118"/>
                    <a:pt x="13330" y="16232"/>
                  </a:cubicBezTo>
                  <a:cubicBezTo>
                    <a:pt x="14357" y="16826"/>
                    <a:pt x="15339" y="17465"/>
                    <a:pt x="16366" y="18013"/>
                  </a:cubicBezTo>
                  <a:cubicBezTo>
                    <a:pt x="17028" y="18355"/>
                    <a:pt x="17736" y="18606"/>
                    <a:pt x="18420" y="18880"/>
                  </a:cubicBezTo>
                  <a:cubicBezTo>
                    <a:pt x="18580" y="18926"/>
                    <a:pt x="18740" y="18948"/>
                    <a:pt x="18900" y="18948"/>
                  </a:cubicBezTo>
                  <a:cubicBezTo>
                    <a:pt x="19265" y="18926"/>
                    <a:pt x="19493" y="18674"/>
                    <a:pt x="19448" y="18286"/>
                  </a:cubicBezTo>
                  <a:cubicBezTo>
                    <a:pt x="19425" y="18150"/>
                    <a:pt x="19356" y="17990"/>
                    <a:pt x="19288" y="17853"/>
                  </a:cubicBezTo>
                  <a:cubicBezTo>
                    <a:pt x="18649" y="16780"/>
                    <a:pt x="18032" y="15730"/>
                    <a:pt x="17393" y="14657"/>
                  </a:cubicBezTo>
                  <a:cubicBezTo>
                    <a:pt x="16914" y="13881"/>
                    <a:pt x="16435" y="13082"/>
                    <a:pt x="15887" y="12215"/>
                  </a:cubicBezTo>
                  <a:cubicBezTo>
                    <a:pt x="16366" y="12010"/>
                    <a:pt x="16731" y="11850"/>
                    <a:pt x="17097" y="11690"/>
                  </a:cubicBezTo>
                  <a:cubicBezTo>
                    <a:pt x="17530" y="11507"/>
                    <a:pt x="17941" y="11325"/>
                    <a:pt x="18375" y="11142"/>
                  </a:cubicBezTo>
                  <a:cubicBezTo>
                    <a:pt x="19014" y="10868"/>
                    <a:pt x="19676" y="10594"/>
                    <a:pt x="20315" y="10320"/>
                  </a:cubicBezTo>
                  <a:cubicBezTo>
                    <a:pt x="20429" y="10275"/>
                    <a:pt x="20566" y="10252"/>
                    <a:pt x="20657" y="10161"/>
                  </a:cubicBezTo>
                  <a:cubicBezTo>
                    <a:pt x="20771" y="10024"/>
                    <a:pt x="20931" y="9864"/>
                    <a:pt x="20954" y="9681"/>
                  </a:cubicBezTo>
                  <a:cubicBezTo>
                    <a:pt x="21000" y="9453"/>
                    <a:pt x="20817" y="9270"/>
                    <a:pt x="20589" y="9179"/>
                  </a:cubicBezTo>
                  <a:cubicBezTo>
                    <a:pt x="20383" y="9111"/>
                    <a:pt x="20178" y="9042"/>
                    <a:pt x="19950" y="8997"/>
                  </a:cubicBezTo>
                  <a:cubicBezTo>
                    <a:pt x="18717" y="8837"/>
                    <a:pt x="17485" y="8677"/>
                    <a:pt x="16229" y="8517"/>
                  </a:cubicBezTo>
                  <a:cubicBezTo>
                    <a:pt x="15955" y="8494"/>
                    <a:pt x="15704" y="8426"/>
                    <a:pt x="15407" y="8380"/>
                  </a:cubicBezTo>
                  <a:cubicBezTo>
                    <a:pt x="15430" y="8243"/>
                    <a:pt x="15453" y="8152"/>
                    <a:pt x="15476" y="8084"/>
                  </a:cubicBezTo>
                  <a:cubicBezTo>
                    <a:pt x="16115" y="6372"/>
                    <a:pt x="16754" y="4637"/>
                    <a:pt x="17393" y="2925"/>
                  </a:cubicBezTo>
                  <a:cubicBezTo>
                    <a:pt x="17439" y="2811"/>
                    <a:pt x="17485" y="2697"/>
                    <a:pt x="17553" y="2606"/>
                  </a:cubicBezTo>
                  <a:cubicBezTo>
                    <a:pt x="17758" y="2354"/>
                    <a:pt x="17781" y="2149"/>
                    <a:pt x="17553" y="1898"/>
                  </a:cubicBezTo>
                  <a:cubicBezTo>
                    <a:pt x="17402" y="1734"/>
                    <a:pt x="17260" y="1651"/>
                    <a:pt x="17101" y="1651"/>
                  </a:cubicBezTo>
                  <a:cubicBezTo>
                    <a:pt x="16995" y="1651"/>
                    <a:pt x="16882" y="1688"/>
                    <a:pt x="16754" y="1761"/>
                  </a:cubicBezTo>
                  <a:cubicBezTo>
                    <a:pt x="16572" y="1852"/>
                    <a:pt x="16412" y="1989"/>
                    <a:pt x="16252" y="2103"/>
                  </a:cubicBezTo>
                  <a:cubicBezTo>
                    <a:pt x="14997" y="3108"/>
                    <a:pt x="13741" y="4112"/>
                    <a:pt x="12486" y="5139"/>
                  </a:cubicBezTo>
                  <a:cubicBezTo>
                    <a:pt x="12006" y="5550"/>
                    <a:pt x="11573" y="5984"/>
                    <a:pt x="11071" y="6463"/>
                  </a:cubicBezTo>
                  <a:cubicBezTo>
                    <a:pt x="10888" y="6143"/>
                    <a:pt x="10705" y="5870"/>
                    <a:pt x="10568" y="5573"/>
                  </a:cubicBezTo>
                  <a:cubicBezTo>
                    <a:pt x="9838" y="3907"/>
                    <a:pt x="9085" y="2240"/>
                    <a:pt x="8354" y="597"/>
                  </a:cubicBezTo>
                  <a:cubicBezTo>
                    <a:pt x="8286" y="460"/>
                    <a:pt x="8240" y="300"/>
                    <a:pt x="8149" y="232"/>
                  </a:cubicBezTo>
                  <a:cubicBezTo>
                    <a:pt x="8022" y="126"/>
                    <a:pt x="7856" y="1"/>
                    <a:pt x="7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54" name="Google Shape;1254;p59"/>
            <p:cNvSpPr/>
            <p:nvPr/>
          </p:nvSpPr>
          <p:spPr>
            <a:xfrm>
              <a:off x="2541350" y="2672463"/>
              <a:ext cx="196325" cy="205975"/>
            </a:xfrm>
            <a:custGeom>
              <a:avLst/>
              <a:gdLst/>
              <a:ahLst/>
              <a:cxnLst/>
              <a:rect l="l" t="t" r="r" b="b"/>
              <a:pathLst>
                <a:path w="7853" h="8239" extrusionOk="0">
                  <a:moveTo>
                    <a:pt x="3212" y="1"/>
                  </a:moveTo>
                  <a:cubicBezTo>
                    <a:pt x="3169" y="1"/>
                    <a:pt x="3125" y="2"/>
                    <a:pt x="3082" y="4"/>
                  </a:cubicBezTo>
                  <a:cubicBezTo>
                    <a:pt x="1963" y="49"/>
                    <a:pt x="868" y="574"/>
                    <a:pt x="320" y="1579"/>
                  </a:cubicBezTo>
                  <a:cubicBezTo>
                    <a:pt x="211" y="1797"/>
                    <a:pt x="390" y="1995"/>
                    <a:pt x="580" y="1995"/>
                  </a:cubicBezTo>
                  <a:cubicBezTo>
                    <a:pt x="668" y="1995"/>
                    <a:pt x="758" y="1953"/>
                    <a:pt x="822" y="1852"/>
                  </a:cubicBezTo>
                  <a:cubicBezTo>
                    <a:pt x="1256" y="1236"/>
                    <a:pt x="1986" y="825"/>
                    <a:pt x="2740" y="757"/>
                  </a:cubicBezTo>
                  <a:cubicBezTo>
                    <a:pt x="2834" y="745"/>
                    <a:pt x="2927" y="739"/>
                    <a:pt x="3020" y="739"/>
                  </a:cubicBezTo>
                  <a:cubicBezTo>
                    <a:pt x="3645" y="739"/>
                    <a:pt x="4228" y="998"/>
                    <a:pt x="4725" y="1396"/>
                  </a:cubicBezTo>
                  <a:cubicBezTo>
                    <a:pt x="5844" y="2286"/>
                    <a:pt x="6346" y="3998"/>
                    <a:pt x="5889" y="5345"/>
                  </a:cubicBezTo>
                  <a:cubicBezTo>
                    <a:pt x="5560" y="6259"/>
                    <a:pt x="4631" y="6938"/>
                    <a:pt x="3664" y="6938"/>
                  </a:cubicBezTo>
                  <a:cubicBezTo>
                    <a:pt x="3424" y="6938"/>
                    <a:pt x="3181" y="6896"/>
                    <a:pt x="2945" y="6806"/>
                  </a:cubicBezTo>
                  <a:cubicBezTo>
                    <a:pt x="1941" y="6418"/>
                    <a:pt x="1621" y="5094"/>
                    <a:pt x="2169" y="4272"/>
                  </a:cubicBezTo>
                  <a:cubicBezTo>
                    <a:pt x="2356" y="3975"/>
                    <a:pt x="2757" y="3732"/>
                    <a:pt x="3145" y="3732"/>
                  </a:cubicBezTo>
                  <a:cubicBezTo>
                    <a:pt x="3324" y="3732"/>
                    <a:pt x="3501" y="3784"/>
                    <a:pt x="3653" y="3907"/>
                  </a:cubicBezTo>
                  <a:cubicBezTo>
                    <a:pt x="3835" y="4067"/>
                    <a:pt x="3858" y="4249"/>
                    <a:pt x="3790" y="4455"/>
                  </a:cubicBezTo>
                  <a:cubicBezTo>
                    <a:pt x="3767" y="4523"/>
                    <a:pt x="3721" y="4637"/>
                    <a:pt x="3675" y="4706"/>
                  </a:cubicBezTo>
                  <a:cubicBezTo>
                    <a:pt x="3607" y="4774"/>
                    <a:pt x="3584" y="4797"/>
                    <a:pt x="3493" y="4797"/>
                  </a:cubicBezTo>
                  <a:cubicBezTo>
                    <a:pt x="2708" y="4819"/>
                    <a:pt x="2694" y="6008"/>
                    <a:pt x="3450" y="6008"/>
                  </a:cubicBezTo>
                  <a:cubicBezTo>
                    <a:pt x="3464" y="6008"/>
                    <a:pt x="3478" y="6007"/>
                    <a:pt x="3493" y="6007"/>
                  </a:cubicBezTo>
                  <a:cubicBezTo>
                    <a:pt x="4451" y="5984"/>
                    <a:pt x="5091" y="5071"/>
                    <a:pt x="5022" y="4135"/>
                  </a:cubicBezTo>
                  <a:cubicBezTo>
                    <a:pt x="4935" y="3138"/>
                    <a:pt x="4026" y="2532"/>
                    <a:pt x="3074" y="2532"/>
                  </a:cubicBezTo>
                  <a:cubicBezTo>
                    <a:pt x="3024" y="2532"/>
                    <a:pt x="2973" y="2534"/>
                    <a:pt x="2922" y="2537"/>
                  </a:cubicBezTo>
                  <a:cubicBezTo>
                    <a:pt x="777" y="2720"/>
                    <a:pt x="1" y="5253"/>
                    <a:pt x="1073" y="6920"/>
                  </a:cubicBezTo>
                  <a:cubicBezTo>
                    <a:pt x="1672" y="7824"/>
                    <a:pt x="2652" y="8239"/>
                    <a:pt x="3655" y="8239"/>
                  </a:cubicBezTo>
                  <a:cubicBezTo>
                    <a:pt x="4601" y="8239"/>
                    <a:pt x="5568" y="7870"/>
                    <a:pt x="6255" y="7194"/>
                  </a:cubicBezTo>
                  <a:cubicBezTo>
                    <a:pt x="7852" y="5596"/>
                    <a:pt x="7624" y="2857"/>
                    <a:pt x="6095" y="1305"/>
                  </a:cubicBezTo>
                  <a:cubicBezTo>
                    <a:pt x="5349" y="537"/>
                    <a:pt x="4287" y="1"/>
                    <a:pt x="3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55" name="Google Shape;1255;p59"/>
            <p:cNvSpPr/>
            <p:nvPr/>
          </p:nvSpPr>
          <p:spPr>
            <a:xfrm>
              <a:off x="1235725" y="2489938"/>
              <a:ext cx="174625" cy="163600"/>
            </a:xfrm>
            <a:custGeom>
              <a:avLst/>
              <a:gdLst/>
              <a:ahLst/>
              <a:cxnLst/>
              <a:rect l="l" t="t" r="r" b="b"/>
              <a:pathLst>
                <a:path w="6985" h="6544" extrusionOk="0">
                  <a:moveTo>
                    <a:pt x="3721" y="965"/>
                  </a:moveTo>
                  <a:cubicBezTo>
                    <a:pt x="4246" y="987"/>
                    <a:pt x="4816" y="1193"/>
                    <a:pt x="5159" y="1604"/>
                  </a:cubicBezTo>
                  <a:cubicBezTo>
                    <a:pt x="5524" y="2037"/>
                    <a:pt x="5615" y="2722"/>
                    <a:pt x="5524" y="3270"/>
                  </a:cubicBezTo>
                  <a:cubicBezTo>
                    <a:pt x="5315" y="4463"/>
                    <a:pt x="4098" y="5173"/>
                    <a:pt x="3002" y="5173"/>
                  </a:cubicBezTo>
                  <a:cubicBezTo>
                    <a:pt x="2065" y="5173"/>
                    <a:pt x="1217" y="4654"/>
                    <a:pt x="1164" y="3475"/>
                  </a:cubicBezTo>
                  <a:cubicBezTo>
                    <a:pt x="1119" y="2311"/>
                    <a:pt x="1986" y="1010"/>
                    <a:pt x="3287" y="1010"/>
                  </a:cubicBezTo>
                  <a:lnTo>
                    <a:pt x="3470" y="1010"/>
                  </a:lnTo>
                  <a:cubicBezTo>
                    <a:pt x="3538" y="1010"/>
                    <a:pt x="3584" y="987"/>
                    <a:pt x="3629" y="965"/>
                  </a:cubicBezTo>
                  <a:close/>
                  <a:moveTo>
                    <a:pt x="3732" y="1"/>
                  </a:moveTo>
                  <a:cubicBezTo>
                    <a:pt x="2807" y="1"/>
                    <a:pt x="1909" y="388"/>
                    <a:pt x="1233" y="1010"/>
                  </a:cubicBezTo>
                  <a:cubicBezTo>
                    <a:pt x="708" y="1467"/>
                    <a:pt x="297" y="2083"/>
                    <a:pt x="160" y="2722"/>
                  </a:cubicBezTo>
                  <a:cubicBezTo>
                    <a:pt x="0" y="3521"/>
                    <a:pt x="137" y="4343"/>
                    <a:pt x="548" y="5027"/>
                  </a:cubicBezTo>
                  <a:cubicBezTo>
                    <a:pt x="1005" y="5758"/>
                    <a:pt x="1689" y="6260"/>
                    <a:pt x="2534" y="6465"/>
                  </a:cubicBezTo>
                  <a:cubicBezTo>
                    <a:pt x="2771" y="6519"/>
                    <a:pt x="3009" y="6544"/>
                    <a:pt x="3244" y="6544"/>
                  </a:cubicBezTo>
                  <a:cubicBezTo>
                    <a:pt x="4723" y="6544"/>
                    <a:pt x="6091" y="5539"/>
                    <a:pt x="6642" y="4160"/>
                  </a:cubicBezTo>
                  <a:cubicBezTo>
                    <a:pt x="6985" y="3293"/>
                    <a:pt x="6985" y="2220"/>
                    <a:pt x="6437" y="1444"/>
                  </a:cubicBezTo>
                  <a:cubicBezTo>
                    <a:pt x="5980" y="782"/>
                    <a:pt x="5273" y="303"/>
                    <a:pt x="4520" y="97"/>
                  </a:cubicBezTo>
                  <a:cubicBezTo>
                    <a:pt x="4258" y="32"/>
                    <a:pt x="3994" y="1"/>
                    <a:pt x="3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56" name="Google Shape;1256;p59"/>
            <p:cNvSpPr/>
            <p:nvPr/>
          </p:nvSpPr>
          <p:spPr>
            <a:xfrm>
              <a:off x="7110525" y="2120438"/>
              <a:ext cx="196325" cy="205975"/>
            </a:xfrm>
            <a:custGeom>
              <a:avLst/>
              <a:gdLst/>
              <a:ahLst/>
              <a:cxnLst/>
              <a:rect l="l" t="t" r="r" b="b"/>
              <a:pathLst>
                <a:path w="7853" h="8239" extrusionOk="0">
                  <a:moveTo>
                    <a:pt x="3212" y="1"/>
                  </a:moveTo>
                  <a:cubicBezTo>
                    <a:pt x="3169" y="1"/>
                    <a:pt x="3125" y="2"/>
                    <a:pt x="3082" y="4"/>
                  </a:cubicBezTo>
                  <a:cubicBezTo>
                    <a:pt x="1963" y="49"/>
                    <a:pt x="868" y="574"/>
                    <a:pt x="320" y="1579"/>
                  </a:cubicBezTo>
                  <a:cubicBezTo>
                    <a:pt x="211" y="1797"/>
                    <a:pt x="390" y="1995"/>
                    <a:pt x="580" y="1995"/>
                  </a:cubicBezTo>
                  <a:cubicBezTo>
                    <a:pt x="668" y="1995"/>
                    <a:pt x="758" y="1953"/>
                    <a:pt x="822" y="1852"/>
                  </a:cubicBezTo>
                  <a:cubicBezTo>
                    <a:pt x="1256" y="1236"/>
                    <a:pt x="1986" y="825"/>
                    <a:pt x="2740" y="757"/>
                  </a:cubicBezTo>
                  <a:cubicBezTo>
                    <a:pt x="2834" y="745"/>
                    <a:pt x="2927" y="739"/>
                    <a:pt x="3020" y="739"/>
                  </a:cubicBezTo>
                  <a:cubicBezTo>
                    <a:pt x="3645" y="739"/>
                    <a:pt x="4228" y="998"/>
                    <a:pt x="4725" y="1396"/>
                  </a:cubicBezTo>
                  <a:cubicBezTo>
                    <a:pt x="5844" y="2286"/>
                    <a:pt x="6346" y="3998"/>
                    <a:pt x="5889" y="5345"/>
                  </a:cubicBezTo>
                  <a:cubicBezTo>
                    <a:pt x="5560" y="6259"/>
                    <a:pt x="4631" y="6938"/>
                    <a:pt x="3664" y="6938"/>
                  </a:cubicBezTo>
                  <a:cubicBezTo>
                    <a:pt x="3424" y="6938"/>
                    <a:pt x="3181" y="6896"/>
                    <a:pt x="2945" y="6806"/>
                  </a:cubicBezTo>
                  <a:cubicBezTo>
                    <a:pt x="1941" y="6418"/>
                    <a:pt x="1621" y="5094"/>
                    <a:pt x="2169" y="4272"/>
                  </a:cubicBezTo>
                  <a:cubicBezTo>
                    <a:pt x="2356" y="3975"/>
                    <a:pt x="2757" y="3732"/>
                    <a:pt x="3145" y="3732"/>
                  </a:cubicBezTo>
                  <a:cubicBezTo>
                    <a:pt x="3324" y="3732"/>
                    <a:pt x="3501" y="3784"/>
                    <a:pt x="3653" y="3907"/>
                  </a:cubicBezTo>
                  <a:cubicBezTo>
                    <a:pt x="3835" y="4067"/>
                    <a:pt x="3858" y="4249"/>
                    <a:pt x="3790" y="4455"/>
                  </a:cubicBezTo>
                  <a:cubicBezTo>
                    <a:pt x="3767" y="4523"/>
                    <a:pt x="3721" y="4637"/>
                    <a:pt x="3675" y="4706"/>
                  </a:cubicBezTo>
                  <a:cubicBezTo>
                    <a:pt x="3607" y="4774"/>
                    <a:pt x="3584" y="4797"/>
                    <a:pt x="3493" y="4797"/>
                  </a:cubicBezTo>
                  <a:cubicBezTo>
                    <a:pt x="2708" y="4819"/>
                    <a:pt x="2694" y="6008"/>
                    <a:pt x="3450" y="6008"/>
                  </a:cubicBezTo>
                  <a:cubicBezTo>
                    <a:pt x="3464" y="6008"/>
                    <a:pt x="3478" y="6007"/>
                    <a:pt x="3493" y="6007"/>
                  </a:cubicBezTo>
                  <a:cubicBezTo>
                    <a:pt x="4451" y="5984"/>
                    <a:pt x="5091" y="5071"/>
                    <a:pt x="5022" y="4135"/>
                  </a:cubicBezTo>
                  <a:cubicBezTo>
                    <a:pt x="4935" y="3138"/>
                    <a:pt x="4026" y="2532"/>
                    <a:pt x="3074" y="2532"/>
                  </a:cubicBezTo>
                  <a:cubicBezTo>
                    <a:pt x="3024" y="2532"/>
                    <a:pt x="2973" y="2534"/>
                    <a:pt x="2922" y="2537"/>
                  </a:cubicBezTo>
                  <a:cubicBezTo>
                    <a:pt x="777" y="2720"/>
                    <a:pt x="1" y="5253"/>
                    <a:pt x="1073" y="6920"/>
                  </a:cubicBezTo>
                  <a:cubicBezTo>
                    <a:pt x="1672" y="7824"/>
                    <a:pt x="2652" y="8239"/>
                    <a:pt x="3655" y="8239"/>
                  </a:cubicBezTo>
                  <a:cubicBezTo>
                    <a:pt x="4601" y="8239"/>
                    <a:pt x="5568" y="7870"/>
                    <a:pt x="6255" y="7194"/>
                  </a:cubicBezTo>
                  <a:cubicBezTo>
                    <a:pt x="7852" y="5596"/>
                    <a:pt x="7624" y="2857"/>
                    <a:pt x="6095" y="1305"/>
                  </a:cubicBezTo>
                  <a:cubicBezTo>
                    <a:pt x="5349" y="537"/>
                    <a:pt x="4287" y="1"/>
                    <a:pt x="3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57" name="Google Shape;1257;p59"/>
            <p:cNvSpPr/>
            <p:nvPr/>
          </p:nvSpPr>
          <p:spPr>
            <a:xfrm>
              <a:off x="1783750" y="1603688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58" name="Google Shape;1258;p59"/>
            <p:cNvSpPr/>
            <p:nvPr/>
          </p:nvSpPr>
          <p:spPr>
            <a:xfrm>
              <a:off x="1518475" y="4273063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sp>
        <p:nvSpPr>
          <p:cNvPr id="1259" name="Google Shape;1259;p59"/>
          <p:cNvSpPr/>
          <p:nvPr/>
        </p:nvSpPr>
        <p:spPr>
          <a:xfrm>
            <a:off x="1341727" y="1250360"/>
            <a:ext cx="5445856" cy="3174790"/>
          </a:xfrm>
          <a:custGeom>
            <a:avLst/>
            <a:gdLst/>
            <a:ahLst/>
            <a:cxnLst/>
            <a:rect l="l" t="t" r="r" b="b"/>
            <a:pathLst>
              <a:path w="89194" h="55648" extrusionOk="0">
                <a:moveTo>
                  <a:pt x="36345" y="808"/>
                </a:moveTo>
                <a:cubicBezTo>
                  <a:pt x="36746" y="808"/>
                  <a:pt x="36949" y="966"/>
                  <a:pt x="36935" y="1346"/>
                </a:cubicBezTo>
                <a:cubicBezTo>
                  <a:pt x="36914" y="1898"/>
                  <a:pt x="36928" y="2453"/>
                  <a:pt x="36966" y="3001"/>
                </a:cubicBezTo>
                <a:cubicBezTo>
                  <a:pt x="36990" y="3330"/>
                  <a:pt x="36757" y="3536"/>
                  <a:pt x="36599" y="3790"/>
                </a:cubicBezTo>
                <a:cubicBezTo>
                  <a:pt x="36202" y="4420"/>
                  <a:pt x="36335" y="4883"/>
                  <a:pt x="36997" y="5297"/>
                </a:cubicBezTo>
                <a:cubicBezTo>
                  <a:pt x="37419" y="5564"/>
                  <a:pt x="37898" y="5686"/>
                  <a:pt x="38371" y="5686"/>
                </a:cubicBezTo>
                <a:cubicBezTo>
                  <a:pt x="39480" y="5686"/>
                  <a:pt x="40551" y="5016"/>
                  <a:pt x="40752" y="3971"/>
                </a:cubicBezTo>
                <a:cubicBezTo>
                  <a:pt x="40817" y="3639"/>
                  <a:pt x="40804" y="3323"/>
                  <a:pt x="40451" y="3090"/>
                </a:cubicBezTo>
                <a:cubicBezTo>
                  <a:pt x="40228" y="2943"/>
                  <a:pt x="39868" y="2888"/>
                  <a:pt x="39902" y="2546"/>
                </a:cubicBezTo>
                <a:cubicBezTo>
                  <a:pt x="39944" y="2093"/>
                  <a:pt x="39944" y="1634"/>
                  <a:pt x="40046" y="1195"/>
                </a:cubicBezTo>
                <a:cubicBezTo>
                  <a:pt x="40080" y="1046"/>
                  <a:pt x="40839" y="958"/>
                  <a:pt x="41499" y="958"/>
                </a:cubicBezTo>
                <a:cubicBezTo>
                  <a:pt x="41972" y="958"/>
                  <a:pt x="42394" y="1003"/>
                  <a:pt x="42462" y="1103"/>
                </a:cubicBezTo>
                <a:cubicBezTo>
                  <a:pt x="42531" y="1202"/>
                  <a:pt x="42527" y="1350"/>
                  <a:pt x="42538" y="1476"/>
                </a:cubicBezTo>
                <a:cubicBezTo>
                  <a:pt x="42558" y="1864"/>
                  <a:pt x="42558" y="2254"/>
                  <a:pt x="42593" y="2642"/>
                </a:cubicBezTo>
                <a:cubicBezTo>
                  <a:pt x="42623" y="3015"/>
                  <a:pt x="42507" y="3293"/>
                  <a:pt x="42202" y="3591"/>
                </a:cubicBezTo>
                <a:cubicBezTo>
                  <a:pt x="41612" y="4166"/>
                  <a:pt x="41780" y="4807"/>
                  <a:pt x="42527" y="5236"/>
                </a:cubicBezTo>
                <a:cubicBezTo>
                  <a:pt x="43097" y="5561"/>
                  <a:pt x="43852" y="5724"/>
                  <a:pt x="44605" y="5724"/>
                </a:cubicBezTo>
                <a:cubicBezTo>
                  <a:pt x="45367" y="5724"/>
                  <a:pt x="46128" y="5558"/>
                  <a:pt x="46694" y="5225"/>
                </a:cubicBezTo>
                <a:cubicBezTo>
                  <a:pt x="47428" y="4797"/>
                  <a:pt x="47596" y="4142"/>
                  <a:pt x="47006" y="3567"/>
                </a:cubicBezTo>
                <a:cubicBezTo>
                  <a:pt x="46225" y="2806"/>
                  <a:pt x="46790" y="1963"/>
                  <a:pt x="46708" y="1165"/>
                </a:cubicBezTo>
                <a:cubicBezTo>
                  <a:pt x="46694" y="1034"/>
                  <a:pt x="46890" y="973"/>
                  <a:pt x="47044" y="969"/>
                </a:cubicBezTo>
                <a:cubicBezTo>
                  <a:pt x="47144" y="965"/>
                  <a:pt x="47246" y="963"/>
                  <a:pt x="47347" y="963"/>
                </a:cubicBezTo>
                <a:cubicBezTo>
                  <a:pt x="47471" y="963"/>
                  <a:pt x="47595" y="966"/>
                  <a:pt x="47719" y="969"/>
                </a:cubicBezTo>
                <a:cubicBezTo>
                  <a:pt x="49312" y="1004"/>
                  <a:pt x="49306" y="1007"/>
                  <a:pt x="49306" y="2367"/>
                </a:cubicBezTo>
                <a:cubicBezTo>
                  <a:pt x="49306" y="2652"/>
                  <a:pt x="49254" y="2861"/>
                  <a:pt x="48932" y="3001"/>
                </a:cubicBezTo>
                <a:cubicBezTo>
                  <a:pt x="48332" y="3258"/>
                  <a:pt x="48356" y="3711"/>
                  <a:pt x="48517" y="4173"/>
                </a:cubicBezTo>
                <a:cubicBezTo>
                  <a:pt x="48847" y="5126"/>
                  <a:pt x="49823" y="5693"/>
                  <a:pt x="50833" y="5693"/>
                </a:cubicBezTo>
                <a:cubicBezTo>
                  <a:pt x="51313" y="5693"/>
                  <a:pt x="51800" y="5565"/>
                  <a:pt x="52229" y="5290"/>
                </a:cubicBezTo>
                <a:cubicBezTo>
                  <a:pt x="52849" y="4893"/>
                  <a:pt x="53061" y="4393"/>
                  <a:pt x="52643" y="3865"/>
                </a:cubicBezTo>
                <a:cubicBezTo>
                  <a:pt x="51944" y="2988"/>
                  <a:pt x="52376" y="2045"/>
                  <a:pt x="52294" y="1134"/>
                </a:cubicBezTo>
                <a:cubicBezTo>
                  <a:pt x="52273" y="880"/>
                  <a:pt x="52544" y="822"/>
                  <a:pt x="52767" y="822"/>
                </a:cubicBezTo>
                <a:cubicBezTo>
                  <a:pt x="52840" y="822"/>
                  <a:pt x="52914" y="821"/>
                  <a:pt x="52987" y="821"/>
                </a:cubicBezTo>
                <a:cubicBezTo>
                  <a:pt x="53736" y="821"/>
                  <a:pt x="54485" y="836"/>
                  <a:pt x="55237" y="842"/>
                </a:cubicBezTo>
                <a:cubicBezTo>
                  <a:pt x="55457" y="846"/>
                  <a:pt x="55594" y="932"/>
                  <a:pt x="55590" y="1127"/>
                </a:cubicBezTo>
                <a:cubicBezTo>
                  <a:pt x="55570" y="1802"/>
                  <a:pt x="55926" y="2515"/>
                  <a:pt x="55039" y="3053"/>
                </a:cubicBezTo>
                <a:cubicBezTo>
                  <a:pt x="54480" y="3392"/>
                  <a:pt x="54487" y="3981"/>
                  <a:pt x="54833" y="4557"/>
                </a:cubicBezTo>
                <a:cubicBezTo>
                  <a:pt x="55277" y="5303"/>
                  <a:pt x="56269" y="5698"/>
                  <a:pt x="57247" y="5698"/>
                </a:cubicBezTo>
                <a:cubicBezTo>
                  <a:pt x="58027" y="5698"/>
                  <a:pt x="58799" y="5446"/>
                  <a:pt x="59278" y="4920"/>
                </a:cubicBezTo>
                <a:cubicBezTo>
                  <a:pt x="59668" y="4489"/>
                  <a:pt x="59617" y="3810"/>
                  <a:pt x="59072" y="3221"/>
                </a:cubicBezTo>
                <a:cubicBezTo>
                  <a:pt x="58853" y="2988"/>
                  <a:pt x="58685" y="2796"/>
                  <a:pt x="58664" y="2470"/>
                </a:cubicBezTo>
                <a:cubicBezTo>
                  <a:pt x="58551" y="856"/>
                  <a:pt x="58356" y="1004"/>
                  <a:pt x="60234" y="932"/>
                </a:cubicBezTo>
                <a:cubicBezTo>
                  <a:pt x="60910" y="905"/>
                  <a:pt x="61340" y="864"/>
                  <a:pt x="61615" y="864"/>
                </a:cubicBezTo>
                <a:cubicBezTo>
                  <a:pt x="62301" y="864"/>
                  <a:pt x="62011" y="1120"/>
                  <a:pt x="62153" y="2501"/>
                </a:cubicBezTo>
                <a:cubicBezTo>
                  <a:pt x="62180" y="2785"/>
                  <a:pt x="62108" y="3012"/>
                  <a:pt x="61892" y="3210"/>
                </a:cubicBezTo>
                <a:cubicBezTo>
                  <a:pt x="61036" y="3999"/>
                  <a:pt x="61923" y="5325"/>
                  <a:pt x="62985" y="5452"/>
                </a:cubicBezTo>
                <a:cubicBezTo>
                  <a:pt x="63369" y="5495"/>
                  <a:pt x="63762" y="5535"/>
                  <a:pt x="64149" y="5535"/>
                </a:cubicBezTo>
                <a:cubicBezTo>
                  <a:pt x="64246" y="5535"/>
                  <a:pt x="64342" y="5532"/>
                  <a:pt x="64438" y="5527"/>
                </a:cubicBezTo>
                <a:cubicBezTo>
                  <a:pt x="65775" y="5452"/>
                  <a:pt x="66450" y="4578"/>
                  <a:pt x="65816" y="3563"/>
                </a:cubicBezTo>
                <a:cubicBezTo>
                  <a:pt x="65401" y="2902"/>
                  <a:pt x="65487" y="2271"/>
                  <a:pt x="65439" y="1607"/>
                </a:cubicBezTo>
                <a:cubicBezTo>
                  <a:pt x="65411" y="1206"/>
                  <a:pt x="65594" y="1070"/>
                  <a:pt x="65961" y="1070"/>
                </a:cubicBezTo>
                <a:cubicBezTo>
                  <a:pt x="66005" y="1070"/>
                  <a:pt x="66051" y="1072"/>
                  <a:pt x="66100" y="1076"/>
                </a:cubicBezTo>
                <a:cubicBezTo>
                  <a:pt x="66173" y="1080"/>
                  <a:pt x="66245" y="1082"/>
                  <a:pt x="66319" y="1082"/>
                </a:cubicBezTo>
                <a:cubicBezTo>
                  <a:pt x="66506" y="1082"/>
                  <a:pt x="66695" y="1070"/>
                  <a:pt x="66885" y="1065"/>
                </a:cubicBezTo>
                <a:cubicBezTo>
                  <a:pt x="66966" y="1064"/>
                  <a:pt x="67042" y="1063"/>
                  <a:pt x="67114" y="1063"/>
                </a:cubicBezTo>
                <a:cubicBezTo>
                  <a:pt x="68250" y="1063"/>
                  <a:pt x="68386" y="1263"/>
                  <a:pt x="68331" y="2371"/>
                </a:cubicBezTo>
                <a:cubicBezTo>
                  <a:pt x="68321" y="2559"/>
                  <a:pt x="68225" y="2662"/>
                  <a:pt x="68088" y="2775"/>
                </a:cubicBezTo>
                <a:cubicBezTo>
                  <a:pt x="67543" y="3221"/>
                  <a:pt x="67313" y="3748"/>
                  <a:pt x="67683" y="4348"/>
                </a:cubicBezTo>
                <a:cubicBezTo>
                  <a:pt x="68102" y="5033"/>
                  <a:pt x="68694" y="5609"/>
                  <a:pt x="69644" y="5650"/>
                </a:cubicBezTo>
                <a:cubicBezTo>
                  <a:pt x="69682" y="5652"/>
                  <a:pt x="69720" y="5653"/>
                  <a:pt x="69757" y="5653"/>
                </a:cubicBezTo>
                <a:cubicBezTo>
                  <a:pt x="70431" y="5653"/>
                  <a:pt x="71065" y="5396"/>
                  <a:pt x="71604" y="5023"/>
                </a:cubicBezTo>
                <a:cubicBezTo>
                  <a:pt x="72402" y="4471"/>
                  <a:pt x="72430" y="3848"/>
                  <a:pt x="71734" y="3186"/>
                </a:cubicBezTo>
                <a:cubicBezTo>
                  <a:pt x="71498" y="2964"/>
                  <a:pt x="71158" y="2864"/>
                  <a:pt x="71090" y="2457"/>
                </a:cubicBezTo>
                <a:cubicBezTo>
                  <a:pt x="70853" y="1106"/>
                  <a:pt x="70812" y="1076"/>
                  <a:pt x="72388" y="1065"/>
                </a:cubicBezTo>
                <a:cubicBezTo>
                  <a:pt x="72742" y="1063"/>
                  <a:pt x="73152" y="865"/>
                  <a:pt x="73493" y="865"/>
                </a:cubicBezTo>
                <a:cubicBezTo>
                  <a:pt x="73667" y="865"/>
                  <a:pt x="73823" y="917"/>
                  <a:pt x="73944" y="1072"/>
                </a:cubicBezTo>
                <a:cubicBezTo>
                  <a:pt x="74191" y="1387"/>
                  <a:pt x="74006" y="1949"/>
                  <a:pt x="74026" y="2402"/>
                </a:cubicBezTo>
                <a:cubicBezTo>
                  <a:pt x="74047" y="2761"/>
                  <a:pt x="73999" y="3049"/>
                  <a:pt x="73701" y="3371"/>
                </a:cubicBezTo>
                <a:cubicBezTo>
                  <a:pt x="73204" y="3906"/>
                  <a:pt x="73451" y="4667"/>
                  <a:pt x="74119" y="5068"/>
                </a:cubicBezTo>
                <a:cubicBezTo>
                  <a:pt x="74488" y="5288"/>
                  <a:pt x="74954" y="5391"/>
                  <a:pt x="75433" y="5391"/>
                </a:cubicBezTo>
                <a:cubicBezTo>
                  <a:pt x="76293" y="5391"/>
                  <a:pt x="77195" y="5058"/>
                  <a:pt x="77649" y="4475"/>
                </a:cubicBezTo>
                <a:cubicBezTo>
                  <a:pt x="77971" y="4064"/>
                  <a:pt x="77957" y="3567"/>
                  <a:pt x="77583" y="3306"/>
                </a:cubicBezTo>
                <a:cubicBezTo>
                  <a:pt x="76655" y="2662"/>
                  <a:pt x="76895" y="1812"/>
                  <a:pt x="76847" y="952"/>
                </a:cubicBezTo>
                <a:cubicBezTo>
                  <a:pt x="77155" y="895"/>
                  <a:pt x="77461" y="873"/>
                  <a:pt x="77766" y="873"/>
                </a:cubicBezTo>
                <a:cubicBezTo>
                  <a:pt x="78720" y="873"/>
                  <a:pt x="79665" y="1084"/>
                  <a:pt x="80630" y="1084"/>
                </a:cubicBezTo>
                <a:cubicBezTo>
                  <a:pt x="80895" y="1084"/>
                  <a:pt x="81163" y="1068"/>
                  <a:pt x="81432" y="1028"/>
                </a:cubicBezTo>
                <a:lnTo>
                  <a:pt x="81432" y="1028"/>
                </a:lnTo>
                <a:cubicBezTo>
                  <a:pt x="81497" y="1665"/>
                  <a:pt x="81538" y="2138"/>
                  <a:pt x="80997" y="2597"/>
                </a:cubicBezTo>
                <a:cubicBezTo>
                  <a:pt x="80445" y="3066"/>
                  <a:pt x="80465" y="3721"/>
                  <a:pt x="80788" y="4328"/>
                </a:cubicBezTo>
                <a:cubicBezTo>
                  <a:pt x="81178" y="5051"/>
                  <a:pt x="81870" y="5356"/>
                  <a:pt x="82772" y="5380"/>
                </a:cubicBezTo>
                <a:cubicBezTo>
                  <a:pt x="82813" y="5381"/>
                  <a:pt x="82853" y="5381"/>
                  <a:pt x="82893" y="5381"/>
                </a:cubicBezTo>
                <a:cubicBezTo>
                  <a:pt x="83647" y="5381"/>
                  <a:pt x="84269" y="5191"/>
                  <a:pt x="84646" y="4554"/>
                </a:cubicBezTo>
                <a:cubicBezTo>
                  <a:pt x="85047" y="3879"/>
                  <a:pt x="84985" y="3245"/>
                  <a:pt x="84468" y="2638"/>
                </a:cubicBezTo>
                <a:cubicBezTo>
                  <a:pt x="84338" y="2484"/>
                  <a:pt x="84139" y="2388"/>
                  <a:pt x="84081" y="2176"/>
                </a:cubicBezTo>
                <a:cubicBezTo>
                  <a:pt x="83882" y="1451"/>
                  <a:pt x="84145" y="1126"/>
                  <a:pt x="84939" y="1126"/>
                </a:cubicBezTo>
                <a:cubicBezTo>
                  <a:pt x="84994" y="1126"/>
                  <a:pt x="85052" y="1127"/>
                  <a:pt x="85112" y="1130"/>
                </a:cubicBezTo>
                <a:cubicBezTo>
                  <a:pt x="85784" y="1165"/>
                  <a:pt x="86459" y="1189"/>
                  <a:pt x="87131" y="1189"/>
                </a:cubicBezTo>
                <a:cubicBezTo>
                  <a:pt x="87538" y="1189"/>
                  <a:pt x="87737" y="1346"/>
                  <a:pt x="87830" y="1682"/>
                </a:cubicBezTo>
                <a:cubicBezTo>
                  <a:pt x="87939" y="2066"/>
                  <a:pt x="87953" y="2453"/>
                  <a:pt x="87950" y="2840"/>
                </a:cubicBezTo>
                <a:cubicBezTo>
                  <a:pt x="87919" y="6706"/>
                  <a:pt x="87891" y="10571"/>
                  <a:pt x="87840" y="14433"/>
                </a:cubicBezTo>
                <a:cubicBezTo>
                  <a:pt x="87761" y="20636"/>
                  <a:pt x="87833" y="26831"/>
                  <a:pt x="88104" y="33030"/>
                </a:cubicBezTo>
                <a:cubicBezTo>
                  <a:pt x="88302" y="37605"/>
                  <a:pt x="88378" y="42183"/>
                  <a:pt x="88203" y="46761"/>
                </a:cubicBezTo>
                <a:cubicBezTo>
                  <a:pt x="88159" y="47926"/>
                  <a:pt x="88039" y="49092"/>
                  <a:pt x="87761" y="50239"/>
                </a:cubicBezTo>
                <a:cubicBezTo>
                  <a:pt x="87693" y="50520"/>
                  <a:pt x="87638" y="50829"/>
                  <a:pt x="87693" y="51106"/>
                </a:cubicBezTo>
                <a:cubicBezTo>
                  <a:pt x="87867" y="51991"/>
                  <a:pt x="87593" y="52851"/>
                  <a:pt x="87573" y="53725"/>
                </a:cubicBezTo>
                <a:cubicBezTo>
                  <a:pt x="87567" y="54098"/>
                  <a:pt x="87386" y="54223"/>
                  <a:pt x="87031" y="54223"/>
                </a:cubicBezTo>
                <a:cubicBezTo>
                  <a:pt x="86976" y="54223"/>
                  <a:pt x="86916" y="54220"/>
                  <a:pt x="86853" y="54215"/>
                </a:cubicBezTo>
                <a:cubicBezTo>
                  <a:pt x="85700" y="54109"/>
                  <a:pt x="84544" y="54070"/>
                  <a:pt x="83387" y="54070"/>
                </a:cubicBezTo>
                <a:cubicBezTo>
                  <a:pt x="82447" y="54070"/>
                  <a:pt x="81507" y="54095"/>
                  <a:pt x="80568" y="54132"/>
                </a:cubicBezTo>
                <a:cubicBezTo>
                  <a:pt x="75822" y="54317"/>
                  <a:pt x="71069" y="54386"/>
                  <a:pt x="66320" y="54406"/>
                </a:cubicBezTo>
                <a:cubicBezTo>
                  <a:pt x="66249" y="54407"/>
                  <a:pt x="66178" y="54407"/>
                  <a:pt x="66108" y="54407"/>
                </a:cubicBezTo>
                <a:cubicBezTo>
                  <a:pt x="64053" y="54407"/>
                  <a:pt x="61989" y="54265"/>
                  <a:pt x="59932" y="54146"/>
                </a:cubicBezTo>
                <a:cubicBezTo>
                  <a:pt x="59306" y="54109"/>
                  <a:pt x="58680" y="54093"/>
                  <a:pt x="58053" y="54093"/>
                </a:cubicBezTo>
                <a:cubicBezTo>
                  <a:pt x="56251" y="54093"/>
                  <a:pt x="54447" y="54225"/>
                  <a:pt x="52647" y="54362"/>
                </a:cubicBezTo>
                <a:cubicBezTo>
                  <a:pt x="49869" y="54575"/>
                  <a:pt x="47093" y="54851"/>
                  <a:pt x="44303" y="54851"/>
                </a:cubicBezTo>
                <a:cubicBezTo>
                  <a:pt x="43689" y="54851"/>
                  <a:pt x="43074" y="54838"/>
                  <a:pt x="42459" y="54807"/>
                </a:cubicBezTo>
                <a:cubicBezTo>
                  <a:pt x="40667" y="54718"/>
                  <a:pt x="38878" y="54591"/>
                  <a:pt x="37093" y="54417"/>
                </a:cubicBezTo>
                <a:cubicBezTo>
                  <a:pt x="35113" y="54223"/>
                  <a:pt x="33133" y="54119"/>
                  <a:pt x="31151" y="54119"/>
                </a:cubicBezTo>
                <a:cubicBezTo>
                  <a:pt x="29810" y="54119"/>
                  <a:pt x="28467" y="54166"/>
                  <a:pt x="27124" y="54266"/>
                </a:cubicBezTo>
                <a:cubicBezTo>
                  <a:pt x="25583" y="54381"/>
                  <a:pt x="24041" y="54418"/>
                  <a:pt x="22500" y="54418"/>
                </a:cubicBezTo>
                <a:cubicBezTo>
                  <a:pt x="19777" y="54418"/>
                  <a:pt x="17054" y="54302"/>
                  <a:pt x="14332" y="54293"/>
                </a:cubicBezTo>
                <a:cubicBezTo>
                  <a:pt x="11528" y="54282"/>
                  <a:pt x="8731" y="54081"/>
                  <a:pt x="5928" y="54081"/>
                </a:cubicBezTo>
                <a:cubicBezTo>
                  <a:pt x="5363" y="54081"/>
                  <a:pt x="4798" y="54089"/>
                  <a:pt x="4233" y="54108"/>
                </a:cubicBezTo>
                <a:cubicBezTo>
                  <a:pt x="3561" y="54132"/>
                  <a:pt x="2890" y="54170"/>
                  <a:pt x="2218" y="54225"/>
                </a:cubicBezTo>
                <a:cubicBezTo>
                  <a:pt x="2183" y="54228"/>
                  <a:pt x="2149" y="54229"/>
                  <a:pt x="2118" y="54229"/>
                </a:cubicBezTo>
                <a:cubicBezTo>
                  <a:pt x="1801" y="54229"/>
                  <a:pt x="1645" y="54089"/>
                  <a:pt x="1642" y="53800"/>
                </a:cubicBezTo>
                <a:cubicBezTo>
                  <a:pt x="1632" y="52926"/>
                  <a:pt x="1324" y="52069"/>
                  <a:pt x="1516" y="51185"/>
                </a:cubicBezTo>
                <a:cubicBezTo>
                  <a:pt x="1666" y="50493"/>
                  <a:pt x="1306" y="49842"/>
                  <a:pt x="1221" y="49167"/>
                </a:cubicBezTo>
                <a:cubicBezTo>
                  <a:pt x="906" y="46580"/>
                  <a:pt x="919" y="43986"/>
                  <a:pt x="933" y="41388"/>
                </a:cubicBezTo>
                <a:cubicBezTo>
                  <a:pt x="967" y="36063"/>
                  <a:pt x="1238" y="30745"/>
                  <a:pt x="1372" y="25419"/>
                </a:cubicBezTo>
                <a:cubicBezTo>
                  <a:pt x="1478" y="21170"/>
                  <a:pt x="1361" y="16914"/>
                  <a:pt x="1334" y="12661"/>
                </a:cubicBezTo>
                <a:cubicBezTo>
                  <a:pt x="1313" y="9481"/>
                  <a:pt x="1272" y="6298"/>
                  <a:pt x="1248" y="3118"/>
                </a:cubicBezTo>
                <a:cubicBezTo>
                  <a:pt x="1245" y="2758"/>
                  <a:pt x="1248" y="2398"/>
                  <a:pt x="1296" y="2045"/>
                </a:cubicBezTo>
                <a:cubicBezTo>
                  <a:pt x="1409" y="1261"/>
                  <a:pt x="1478" y="1209"/>
                  <a:pt x="2434" y="1192"/>
                </a:cubicBezTo>
                <a:cubicBezTo>
                  <a:pt x="2763" y="1185"/>
                  <a:pt x="3093" y="1183"/>
                  <a:pt x="3423" y="1183"/>
                </a:cubicBezTo>
                <a:cubicBezTo>
                  <a:pt x="3952" y="1183"/>
                  <a:pt x="4483" y="1189"/>
                  <a:pt x="5021" y="1189"/>
                </a:cubicBezTo>
                <a:cubicBezTo>
                  <a:pt x="5213" y="1754"/>
                  <a:pt x="5165" y="2278"/>
                  <a:pt x="4627" y="2820"/>
                </a:cubicBezTo>
                <a:cubicBezTo>
                  <a:pt x="4086" y="3365"/>
                  <a:pt x="4216" y="4225"/>
                  <a:pt x="4737" y="4807"/>
                </a:cubicBezTo>
                <a:cubicBezTo>
                  <a:pt x="5079" y="5192"/>
                  <a:pt x="5699" y="5407"/>
                  <a:pt x="6350" y="5407"/>
                </a:cubicBezTo>
                <a:cubicBezTo>
                  <a:pt x="6638" y="5407"/>
                  <a:pt x="6932" y="5365"/>
                  <a:pt x="7211" y="5277"/>
                </a:cubicBezTo>
                <a:cubicBezTo>
                  <a:pt x="8537" y="4859"/>
                  <a:pt x="9102" y="3478"/>
                  <a:pt x="8201" y="2597"/>
                </a:cubicBezTo>
                <a:cubicBezTo>
                  <a:pt x="7735" y="2141"/>
                  <a:pt x="7721" y="1696"/>
                  <a:pt x="7745" y="1069"/>
                </a:cubicBezTo>
                <a:lnTo>
                  <a:pt x="7745" y="1069"/>
                </a:lnTo>
                <a:cubicBezTo>
                  <a:pt x="7955" y="1085"/>
                  <a:pt x="8163" y="1092"/>
                  <a:pt x="8368" y="1092"/>
                </a:cubicBezTo>
                <a:cubicBezTo>
                  <a:pt x="9485" y="1092"/>
                  <a:pt x="10540" y="884"/>
                  <a:pt x="11614" y="870"/>
                </a:cubicBezTo>
                <a:cubicBezTo>
                  <a:pt x="11634" y="870"/>
                  <a:pt x="11654" y="870"/>
                  <a:pt x="11673" y="870"/>
                </a:cubicBezTo>
                <a:cubicBezTo>
                  <a:pt x="12176" y="870"/>
                  <a:pt x="12428" y="962"/>
                  <a:pt x="12375" y="1497"/>
                </a:cubicBezTo>
                <a:cubicBezTo>
                  <a:pt x="12313" y="2107"/>
                  <a:pt x="12368" y="2659"/>
                  <a:pt x="11751" y="3162"/>
                </a:cubicBezTo>
                <a:cubicBezTo>
                  <a:pt x="11076" y="3714"/>
                  <a:pt x="11234" y="4334"/>
                  <a:pt x="11971" y="4821"/>
                </a:cubicBezTo>
                <a:cubicBezTo>
                  <a:pt x="12531" y="5191"/>
                  <a:pt x="13123" y="5412"/>
                  <a:pt x="13745" y="5412"/>
                </a:cubicBezTo>
                <a:cubicBezTo>
                  <a:pt x="14120" y="5412"/>
                  <a:pt x="14506" y="5332"/>
                  <a:pt x="14904" y="5157"/>
                </a:cubicBezTo>
                <a:cubicBezTo>
                  <a:pt x="15737" y="4790"/>
                  <a:pt x="16052" y="3975"/>
                  <a:pt x="15504" y="3361"/>
                </a:cubicBezTo>
                <a:cubicBezTo>
                  <a:pt x="14859" y="2638"/>
                  <a:pt x="15329" y="1864"/>
                  <a:pt x="15195" y="1127"/>
                </a:cubicBezTo>
                <a:cubicBezTo>
                  <a:pt x="15169" y="967"/>
                  <a:pt x="15352" y="907"/>
                  <a:pt x="15531" y="907"/>
                </a:cubicBezTo>
                <a:cubicBezTo>
                  <a:pt x="15559" y="907"/>
                  <a:pt x="15587" y="908"/>
                  <a:pt x="15613" y="911"/>
                </a:cubicBezTo>
                <a:cubicBezTo>
                  <a:pt x="16021" y="952"/>
                  <a:pt x="16432" y="973"/>
                  <a:pt x="16830" y="1055"/>
                </a:cubicBezTo>
                <a:cubicBezTo>
                  <a:pt x="16890" y="1068"/>
                  <a:pt x="16955" y="1072"/>
                  <a:pt x="17023" y="1072"/>
                </a:cubicBezTo>
                <a:cubicBezTo>
                  <a:pt x="17250" y="1072"/>
                  <a:pt x="17512" y="1018"/>
                  <a:pt x="17731" y="1018"/>
                </a:cubicBezTo>
                <a:cubicBezTo>
                  <a:pt x="17959" y="1018"/>
                  <a:pt x="18141" y="1078"/>
                  <a:pt x="18187" y="1322"/>
                </a:cubicBezTo>
                <a:cubicBezTo>
                  <a:pt x="18293" y="1884"/>
                  <a:pt x="18338" y="2570"/>
                  <a:pt x="17639" y="3080"/>
                </a:cubicBezTo>
                <a:cubicBezTo>
                  <a:pt x="16635" y="3820"/>
                  <a:pt x="16772" y="4602"/>
                  <a:pt x="17892" y="5198"/>
                </a:cubicBezTo>
                <a:cubicBezTo>
                  <a:pt x="18458" y="5499"/>
                  <a:pt x="18971" y="5651"/>
                  <a:pt x="19444" y="5651"/>
                </a:cubicBezTo>
                <a:cubicBezTo>
                  <a:pt x="20079" y="5651"/>
                  <a:pt x="20643" y="5378"/>
                  <a:pt x="21172" y="4828"/>
                </a:cubicBezTo>
                <a:cubicBezTo>
                  <a:pt x="21860" y="4105"/>
                  <a:pt x="21871" y="3574"/>
                  <a:pt x="21189" y="2833"/>
                </a:cubicBezTo>
                <a:cubicBezTo>
                  <a:pt x="21052" y="2690"/>
                  <a:pt x="20846" y="2604"/>
                  <a:pt x="20894" y="2357"/>
                </a:cubicBezTo>
                <a:cubicBezTo>
                  <a:pt x="20966" y="1973"/>
                  <a:pt x="20973" y="1583"/>
                  <a:pt x="21055" y="1202"/>
                </a:cubicBezTo>
                <a:cubicBezTo>
                  <a:pt x="21083" y="1082"/>
                  <a:pt x="21292" y="1062"/>
                  <a:pt x="21442" y="1062"/>
                </a:cubicBezTo>
                <a:cubicBezTo>
                  <a:pt x="21579" y="1060"/>
                  <a:pt x="21731" y="1036"/>
                  <a:pt x="21871" y="1036"/>
                </a:cubicBezTo>
                <a:cubicBezTo>
                  <a:pt x="21958" y="1036"/>
                  <a:pt x="22041" y="1045"/>
                  <a:pt x="22111" y="1076"/>
                </a:cubicBezTo>
                <a:cubicBezTo>
                  <a:pt x="22188" y="1108"/>
                  <a:pt x="22275" y="1120"/>
                  <a:pt x="22369" y="1120"/>
                </a:cubicBezTo>
                <a:cubicBezTo>
                  <a:pt x="22631" y="1120"/>
                  <a:pt x="22941" y="1025"/>
                  <a:pt x="23200" y="1025"/>
                </a:cubicBezTo>
                <a:cubicBezTo>
                  <a:pt x="23483" y="1025"/>
                  <a:pt x="23704" y="1140"/>
                  <a:pt x="23735" y="1620"/>
                </a:cubicBezTo>
                <a:cubicBezTo>
                  <a:pt x="23769" y="2172"/>
                  <a:pt x="23927" y="2727"/>
                  <a:pt x="23526" y="3310"/>
                </a:cubicBezTo>
                <a:cubicBezTo>
                  <a:pt x="22676" y="4547"/>
                  <a:pt x="23361" y="5517"/>
                  <a:pt x="25006" y="5534"/>
                </a:cubicBezTo>
                <a:cubicBezTo>
                  <a:pt x="25115" y="5535"/>
                  <a:pt x="25225" y="5537"/>
                  <a:pt x="25335" y="5537"/>
                </a:cubicBezTo>
                <a:cubicBezTo>
                  <a:pt x="25710" y="5537"/>
                  <a:pt x="26086" y="5517"/>
                  <a:pt x="26449" y="5400"/>
                </a:cubicBezTo>
                <a:cubicBezTo>
                  <a:pt x="27494" y="5061"/>
                  <a:pt x="27974" y="4074"/>
                  <a:pt x="27360" y="3293"/>
                </a:cubicBezTo>
                <a:cubicBezTo>
                  <a:pt x="26798" y="2580"/>
                  <a:pt x="27210" y="1850"/>
                  <a:pt x="27134" y="1134"/>
                </a:cubicBezTo>
                <a:cubicBezTo>
                  <a:pt x="27114" y="944"/>
                  <a:pt x="27324" y="883"/>
                  <a:pt x="27519" y="883"/>
                </a:cubicBezTo>
                <a:cubicBezTo>
                  <a:pt x="27524" y="883"/>
                  <a:pt x="27530" y="884"/>
                  <a:pt x="27535" y="884"/>
                </a:cubicBezTo>
                <a:cubicBezTo>
                  <a:pt x="28433" y="897"/>
                  <a:pt x="29331" y="897"/>
                  <a:pt x="30222" y="1028"/>
                </a:cubicBezTo>
                <a:cubicBezTo>
                  <a:pt x="30489" y="1069"/>
                  <a:pt x="30619" y="1192"/>
                  <a:pt x="30595" y="1422"/>
                </a:cubicBezTo>
                <a:cubicBezTo>
                  <a:pt x="30527" y="2073"/>
                  <a:pt x="30678" y="2717"/>
                  <a:pt x="30068" y="3323"/>
                </a:cubicBezTo>
                <a:cubicBezTo>
                  <a:pt x="29293" y="4095"/>
                  <a:pt x="29615" y="4924"/>
                  <a:pt x="30678" y="5380"/>
                </a:cubicBezTo>
                <a:cubicBezTo>
                  <a:pt x="31167" y="5590"/>
                  <a:pt x="31666" y="5693"/>
                  <a:pt x="32141" y="5693"/>
                </a:cubicBezTo>
                <a:cubicBezTo>
                  <a:pt x="32969" y="5693"/>
                  <a:pt x="33721" y="5381"/>
                  <a:pt x="34207" y="4790"/>
                </a:cubicBezTo>
                <a:cubicBezTo>
                  <a:pt x="34793" y="4074"/>
                  <a:pt x="34735" y="3498"/>
                  <a:pt x="34012" y="2892"/>
                </a:cubicBezTo>
                <a:cubicBezTo>
                  <a:pt x="33631" y="2570"/>
                  <a:pt x="33402" y="1439"/>
                  <a:pt x="33628" y="1021"/>
                </a:cubicBezTo>
                <a:cubicBezTo>
                  <a:pt x="33700" y="887"/>
                  <a:pt x="33827" y="846"/>
                  <a:pt x="33988" y="842"/>
                </a:cubicBezTo>
                <a:cubicBezTo>
                  <a:pt x="34773" y="832"/>
                  <a:pt x="35557" y="812"/>
                  <a:pt x="36345" y="808"/>
                </a:cubicBezTo>
                <a:close/>
                <a:moveTo>
                  <a:pt x="35905" y="0"/>
                </a:moveTo>
                <a:cubicBezTo>
                  <a:pt x="35311" y="0"/>
                  <a:pt x="34718" y="49"/>
                  <a:pt x="34125" y="58"/>
                </a:cubicBezTo>
                <a:cubicBezTo>
                  <a:pt x="33254" y="68"/>
                  <a:pt x="32775" y="510"/>
                  <a:pt x="32716" y="1274"/>
                </a:cubicBezTo>
                <a:cubicBezTo>
                  <a:pt x="32675" y="1792"/>
                  <a:pt x="32706" y="2313"/>
                  <a:pt x="32651" y="2830"/>
                </a:cubicBezTo>
                <a:cubicBezTo>
                  <a:pt x="32614" y="3176"/>
                  <a:pt x="32723" y="3327"/>
                  <a:pt x="33111" y="3474"/>
                </a:cubicBezTo>
                <a:cubicBezTo>
                  <a:pt x="33697" y="3700"/>
                  <a:pt x="33724" y="4040"/>
                  <a:pt x="33296" y="4458"/>
                </a:cubicBezTo>
                <a:cubicBezTo>
                  <a:pt x="32997" y="4748"/>
                  <a:pt x="32558" y="4899"/>
                  <a:pt x="32069" y="4899"/>
                </a:cubicBezTo>
                <a:cubicBezTo>
                  <a:pt x="31796" y="4899"/>
                  <a:pt x="31508" y="4852"/>
                  <a:pt x="31219" y="4756"/>
                </a:cubicBezTo>
                <a:cubicBezTo>
                  <a:pt x="30455" y="4499"/>
                  <a:pt x="30256" y="4166"/>
                  <a:pt x="30818" y="3694"/>
                </a:cubicBezTo>
                <a:cubicBezTo>
                  <a:pt x="31411" y="3197"/>
                  <a:pt x="31373" y="2628"/>
                  <a:pt x="31483" y="2045"/>
                </a:cubicBezTo>
                <a:cubicBezTo>
                  <a:pt x="31565" y="1600"/>
                  <a:pt x="31404" y="1151"/>
                  <a:pt x="31596" y="702"/>
                </a:cubicBezTo>
                <a:cubicBezTo>
                  <a:pt x="31706" y="445"/>
                  <a:pt x="31459" y="304"/>
                  <a:pt x="31157" y="263"/>
                </a:cubicBezTo>
                <a:cubicBezTo>
                  <a:pt x="30149" y="128"/>
                  <a:pt x="29131" y="67"/>
                  <a:pt x="28114" y="67"/>
                </a:cubicBezTo>
                <a:cubicBezTo>
                  <a:pt x="27897" y="67"/>
                  <a:pt x="27680" y="69"/>
                  <a:pt x="27463" y="75"/>
                </a:cubicBezTo>
                <a:cubicBezTo>
                  <a:pt x="26500" y="95"/>
                  <a:pt x="26195" y="452"/>
                  <a:pt x="26168" y="1312"/>
                </a:cubicBezTo>
                <a:cubicBezTo>
                  <a:pt x="26158" y="1699"/>
                  <a:pt x="26140" y="2090"/>
                  <a:pt x="26103" y="2477"/>
                </a:cubicBezTo>
                <a:cubicBezTo>
                  <a:pt x="26058" y="2881"/>
                  <a:pt x="26147" y="3221"/>
                  <a:pt x="26439" y="3567"/>
                </a:cubicBezTo>
                <a:cubicBezTo>
                  <a:pt x="26956" y="4173"/>
                  <a:pt x="26692" y="4656"/>
                  <a:pt x="25829" y="4759"/>
                </a:cubicBezTo>
                <a:cubicBezTo>
                  <a:pt x="25704" y="4773"/>
                  <a:pt x="25576" y="4777"/>
                  <a:pt x="25448" y="4777"/>
                </a:cubicBezTo>
                <a:cubicBezTo>
                  <a:pt x="25351" y="4777"/>
                  <a:pt x="25253" y="4774"/>
                  <a:pt x="25157" y="4773"/>
                </a:cubicBezTo>
                <a:cubicBezTo>
                  <a:pt x="24153" y="4756"/>
                  <a:pt x="23889" y="4423"/>
                  <a:pt x="24407" y="3707"/>
                </a:cubicBezTo>
                <a:cubicBezTo>
                  <a:pt x="24705" y="3289"/>
                  <a:pt x="24811" y="2888"/>
                  <a:pt x="24770" y="2426"/>
                </a:cubicBezTo>
                <a:cubicBezTo>
                  <a:pt x="24725" y="1877"/>
                  <a:pt x="24646" y="1326"/>
                  <a:pt x="24674" y="781"/>
                </a:cubicBezTo>
                <a:cubicBezTo>
                  <a:pt x="24694" y="373"/>
                  <a:pt x="24496" y="263"/>
                  <a:pt x="24098" y="253"/>
                </a:cubicBezTo>
                <a:cubicBezTo>
                  <a:pt x="23396" y="236"/>
                  <a:pt x="22694" y="191"/>
                  <a:pt x="21992" y="191"/>
                </a:cubicBezTo>
                <a:cubicBezTo>
                  <a:pt x="21871" y="191"/>
                  <a:pt x="21751" y="192"/>
                  <a:pt x="21631" y="195"/>
                </a:cubicBezTo>
                <a:cubicBezTo>
                  <a:pt x="20168" y="229"/>
                  <a:pt x="20168" y="250"/>
                  <a:pt x="20013" y="1538"/>
                </a:cubicBezTo>
                <a:cubicBezTo>
                  <a:pt x="19996" y="1699"/>
                  <a:pt x="19945" y="1857"/>
                  <a:pt x="19931" y="2018"/>
                </a:cubicBezTo>
                <a:cubicBezTo>
                  <a:pt x="19890" y="2546"/>
                  <a:pt x="19866" y="3056"/>
                  <a:pt x="20510" y="3378"/>
                </a:cubicBezTo>
                <a:cubicBezTo>
                  <a:pt x="20928" y="3587"/>
                  <a:pt x="20877" y="3899"/>
                  <a:pt x="20640" y="4214"/>
                </a:cubicBezTo>
                <a:cubicBezTo>
                  <a:pt x="20337" y="4619"/>
                  <a:pt x="19937" y="4826"/>
                  <a:pt x="19479" y="4826"/>
                </a:cubicBezTo>
                <a:cubicBezTo>
                  <a:pt x="19177" y="4826"/>
                  <a:pt x="18849" y="4736"/>
                  <a:pt x="18506" y="4554"/>
                </a:cubicBezTo>
                <a:cubicBezTo>
                  <a:pt x="17940" y="4256"/>
                  <a:pt x="17868" y="4026"/>
                  <a:pt x="18351" y="3670"/>
                </a:cubicBezTo>
                <a:cubicBezTo>
                  <a:pt x="18913" y="3252"/>
                  <a:pt x="19092" y="2724"/>
                  <a:pt x="19129" y="2128"/>
                </a:cubicBezTo>
                <a:cubicBezTo>
                  <a:pt x="19160" y="1709"/>
                  <a:pt x="19129" y="1288"/>
                  <a:pt x="19188" y="873"/>
                </a:cubicBezTo>
                <a:cubicBezTo>
                  <a:pt x="19253" y="411"/>
                  <a:pt x="18968" y="294"/>
                  <a:pt x="18536" y="294"/>
                </a:cubicBezTo>
                <a:cubicBezTo>
                  <a:pt x="17563" y="291"/>
                  <a:pt x="16600" y="246"/>
                  <a:pt x="15630" y="126"/>
                </a:cubicBezTo>
                <a:cubicBezTo>
                  <a:pt x="15560" y="118"/>
                  <a:pt x="15492" y="113"/>
                  <a:pt x="15426" y="113"/>
                </a:cubicBezTo>
                <a:cubicBezTo>
                  <a:pt x="14676" y="113"/>
                  <a:pt x="14182" y="650"/>
                  <a:pt x="14188" y="1374"/>
                </a:cubicBezTo>
                <a:cubicBezTo>
                  <a:pt x="14195" y="1795"/>
                  <a:pt x="14328" y="2234"/>
                  <a:pt x="14147" y="2628"/>
                </a:cubicBezTo>
                <a:cubicBezTo>
                  <a:pt x="13941" y="3077"/>
                  <a:pt x="14130" y="3354"/>
                  <a:pt x="14462" y="3663"/>
                </a:cubicBezTo>
                <a:cubicBezTo>
                  <a:pt x="15003" y="4160"/>
                  <a:pt x="14877" y="4465"/>
                  <a:pt x="14116" y="4622"/>
                </a:cubicBezTo>
                <a:cubicBezTo>
                  <a:pt x="14002" y="4646"/>
                  <a:pt x="13891" y="4657"/>
                  <a:pt x="13784" y="4657"/>
                </a:cubicBezTo>
                <a:cubicBezTo>
                  <a:pt x="13485" y="4657"/>
                  <a:pt x="13208" y="4573"/>
                  <a:pt x="12934" y="4444"/>
                </a:cubicBezTo>
                <a:cubicBezTo>
                  <a:pt x="12272" y="4129"/>
                  <a:pt x="12183" y="3981"/>
                  <a:pt x="12690" y="3502"/>
                </a:cubicBezTo>
                <a:cubicBezTo>
                  <a:pt x="13472" y="2758"/>
                  <a:pt x="13444" y="1908"/>
                  <a:pt x="13266" y="1041"/>
                </a:cubicBezTo>
                <a:cubicBezTo>
                  <a:pt x="13090" y="185"/>
                  <a:pt x="12995" y="43"/>
                  <a:pt x="12178" y="43"/>
                </a:cubicBezTo>
                <a:cubicBezTo>
                  <a:pt x="12087" y="43"/>
                  <a:pt x="11986" y="45"/>
                  <a:pt x="11875" y="47"/>
                </a:cubicBezTo>
                <a:cubicBezTo>
                  <a:pt x="10494" y="78"/>
                  <a:pt x="9113" y="171"/>
                  <a:pt x="7735" y="263"/>
                </a:cubicBezTo>
                <a:cubicBezTo>
                  <a:pt x="7447" y="284"/>
                  <a:pt x="7170" y="414"/>
                  <a:pt x="6889" y="503"/>
                </a:cubicBezTo>
                <a:cubicBezTo>
                  <a:pt x="6731" y="551"/>
                  <a:pt x="6604" y="681"/>
                  <a:pt x="6645" y="795"/>
                </a:cubicBezTo>
                <a:cubicBezTo>
                  <a:pt x="6899" y="1511"/>
                  <a:pt x="6320" y="2419"/>
                  <a:pt x="7406" y="2967"/>
                </a:cubicBezTo>
                <a:cubicBezTo>
                  <a:pt x="7930" y="3231"/>
                  <a:pt x="7862" y="3868"/>
                  <a:pt x="7434" y="4238"/>
                </a:cubicBezTo>
                <a:cubicBezTo>
                  <a:pt x="7182" y="4456"/>
                  <a:pt x="6778" y="4570"/>
                  <a:pt x="6395" y="4570"/>
                </a:cubicBezTo>
                <a:cubicBezTo>
                  <a:pt x="6074" y="4570"/>
                  <a:pt x="5767" y="4490"/>
                  <a:pt x="5580" y="4324"/>
                </a:cubicBezTo>
                <a:cubicBezTo>
                  <a:pt x="5162" y="3957"/>
                  <a:pt x="5134" y="3416"/>
                  <a:pt x="5662" y="3046"/>
                </a:cubicBezTo>
                <a:cubicBezTo>
                  <a:pt x="6118" y="2727"/>
                  <a:pt x="6200" y="2378"/>
                  <a:pt x="6149" y="1939"/>
                </a:cubicBezTo>
                <a:cubicBezTo>
                  <a:pt x="6111" y="1617"/>
                  <a:pt x="6053" y="1298"/>
                  <a:pt x="6015" y="976"/>
                </a:cubicBezTo>
                <a:cubicBezTo>
                  <a:pt x="5957" y="504"/>
                  <a:pt x="5677" y="306"/>
                  <a:pt x="5202" y="306"/>
                </a:cubicBezTo>
                <a:cubicBezTo>
                  <a:pt x="5143" y="306"/>
                  <a:pt x="5080" y="309"/>
                  <a:pt x="5014" y="315"/>
                </a:cubicBezTo>
                <a:cubicBezTo>
                  <a:pt x="4383" y="373"/>
                  <a:pt x="3751" y="446"/>
                  <a:pt x="3120" y="446"/>
                </a:cubicBezTo>
                <a:cubicBezTo>
                  <a:pt x="3080" y="446"/>
                  <a:pt x="3040" y="446"/>
                  <a:pt x="2999" y="445"/>
                </a:cubicBezTo>
                <a:cubicBezTo>
                  <a:pt x="2862" y="443"/>
                  <a:pt x="2731" y="441"/>
                  <a:pt x="2607" y="441"/>
                </a:cubicBezTo>
                <a:cubicBezTo>
                  <a:pt x="898" y="441"/>
                  <a:pt x="440" y="714"/>
                  <a:pt x="402" y="2720"/>
                </a:cubicBezTo>
                <a:cubicBezTo>
                  <a:pt x="364" y="4866"/>
                  <a:pt x="422" y="7007"/>
                  <a:pt x="440" y="9152"/>
                </a:cubicBezTo>
                <a:cubicBezTo>
                  <a:pt x="491" y="15482"/>
                  <a:pt x="638" y="21811"/>
                  <a:pt x="402" y="28144"/>
                </a:cubicBezTo>
                <a:cubicBezTo>
                  <a:pt x="210" y="33205"/>
                  <a:pt x="1" y="38270"/>
                  <a:pt x="63" y="43338"/>
                </a:cubicBezTo>
                <a:cubicBezTo>
                  <a:pt x="93" y="45771"/>
                  <a:pt x="63" y="48207"/>
                  <a:pt x="686" y="50603"/>
                </a:cubicBezTo>
                <a:cubicBezTo>
                  <a:pt x="710" y="50699"/>
                  <a:pt x="741" y="50808"/>
                  <a:pt x="707" y="50891"/>
                </a:cubicBezTo>
                <a:cubicBezTo>
                  <a:pt x="268" y="51987"/>
                  <a:pt x="652" y="53077"/>
                  <a:pt x="738" y="54167"/>
                </a:cubicBezTo>
                <a:cubicBezTo>
                  <a:pt x="786" y="54797"/>
                  <a:pt x="978" y="54955"/>
                  <a:pt x="1663" y="55027"/>
                </a:cubicBezTo>
                <a:cubicBezTo>
                  <a:pt x="1812" y="55040"/>
                  <a:pt x="1963" y="55046"/>
                  <a:pt x="2113" y="55046"/>
                </a:cubicBezTo>
                <a:cubicBezTo>
                  <a:pt x="2263" y="55046"/>
                  <a:pt x="2413" y="55040"/>
                  <a:pt x="2561" y="55030"/>
                </a:cubicBezTo>
                <a:cubicBezTo>
                  <a:pt x="3581" y="54954"/>
                  <a:pt x="4600" y="54927"/>
                  <a:pt x="5619" y="54927"/>
                </a:cubicBezTo>
                <a:cubicBezTo>
                  <a:pt x="7029" y="54927"/>
                  <a:pt x="8439" y="54979"/>
                  <a:pt x="9853" y="55027"/>
                </a:cubicBezTo>
                <a:cubicBezTo>
                  <a:pt x="14191" y="55171"/>
                  <a:pt x="18536" y="55201"/>
                  <a:pt x="22878" y="55225"/>
                </a:cubicBezTo>
                <a:cubicBezTo>
                  <a:pt x="22966" y="55226"/>
                  <a:pt x="23054" y="55226"/>
                  <a:pt x="23142" y="55226"/>
                </a:cubicBezTo>
                <a:cubicBezTo>
                  <a:pt x="25411" y="55226"/>
                  <a:pt x="27674" y="55020"/>
                  <a:pt x="29941" y="54944"/>
                </a:cubicBezTo>
                <a:cubicBezTo>
                  <a:pt x="30423" y="54928"/>
                  <a:pt x="30906" y="54920"/>
                  <a:pt x="31389" y="54920"/>
                </a:cubicBezTo>
                <a:cubicBezTo>
                  <a:pt x="33900" y="54920"/>
                  <a:pt x="36407" y="55128"/>
                  <a:pt x="38902" y="55369"/>
                </a:cubicBezTo>
                <a:cubicBezTo>
                  <a:pt x="40817" y="55555"/>
                  <a:pt x="42729" y="55647"/>
                  <a:pt x="44640" y="55647"/>
                </a:cubicBezTo>
                <a:cubicBezTo>
                  <a:pt x="46460" y="55647"/>
                  <a:pt x="48281" y="55564"/>
                  <a:pt x="50104" y="55400"/>
                </a:cubicBezTo>
                <a:cubicBezTo>
                  <a:pt x="52723" y="55161"/>
                  <a:pt x="55343" y="54942"/>
                  <a:pt x="57979" y="54942"/>
                </a:cubicBezTo>
                <a:cubicBezTo>
                  <a:pt x="58861" y="54942"/>
                  <a:pt x="59745" y="54967"/>
                  <a:pt x="60631" y="55023"/>
                </a:cubicBezTo>
                <a:cubicBezTo>
                  <a:pt x="62995" y="55176"/>
                  <a:pt x="65362" y="55248"/>
                  <a:pt x="67732" y="55248"/>
                </a:cubicBezTo>
                <a:cubicBezTo>
                  <a:pt x="69255" y="55248"/>
                  <a:pt x="70778" y="55218"/>
                  <a:pt x="72303" y="55160"/>
                </a:cubicBezTo>
                <a:cubicBezTo>
                  <a:pt x="74732" y="55068"/>
                  <a:pt x="77176" y="55150"/>
                  <a:pt x="79602" y="55023"/>
                </a:cubicBezTo>
                <a:cubicBezTo>
                  <a:pt x="80843" y="54958"/>
                  <a:pt x="82080" y="54916"/>
                  <a:pt x="83317" y="54916"/>
                </a:cubicBezTo>
                <a:cubicBezTo>
                  <a:pt x="84358" y="54916"/>
                  <a:pt x="85399" y="54946"/>
                  <a:pt x="86442" y="55016"/>
                </a:cubicBezTo>
                <a:cubicBezTo>
                  <a:pt x="86604" y="55028"/>
                  <a:pt x="86767" y="55033"/>
                  <a:pt x="86931" y="55033"/>
                </a:cubicBezTo>
                <a:cubicBezTo>
                  <a:pt x="87217" y="55033"/>
                  <a:pt x="87503" y="55016"/>
                  <a:pt x="87782" y="54979"/>
                </a:cubicBezTo>
                <a:cubicBezTo>
                  <a:pt x="88165" y="54931"/>
                  <a:pt x="88470" y="54763"/>
                  <a:pt x="88474" y="54341"/>
                </a:cubicBezTo>
                <a:cubicBezTo>
                  <a:pt x="88484" y="53217"/>
                  <a:pt x="88943" y="52100"/>
                  <a:pt x="88512" y="50969"/>
                </a:cubicBezTo>
                <a:cubicBezTo>
                  <a:pt x="88436" y="50781"/>
                  <a:pt x="88542" y="50589"/>
                  <a:pt x="88587" y="50397"/>
                </a:cubicBezTo>
                <a:cubicBezTo>
                  <a:pt x="88912" y="49061"/>
                  <a:pt x="89032" y="47700"/>
                  <a:pt x="89084" y="46336"/>
                </a:cubicBezTo>
                <a:cubicBezTo>
                  <a:pt x="89193" y="43413"/>
                  <a:pt x="89156" y="40490"/>
                  <a:pt x="89087" y="37571"/>
                </a:cubicBezTo>
                <a:cubicBezTo>
                  <a:pt x="88984" y="33349"/>
                  <a:pt x="88820" y="29131"/>
                  <a:pt x="88683" y="25008"/>
                </a:cubicBezTo>
                <a:cubicBezTo>
                  <a:pt x="88683" y="21924"/>
                  <a:pt x="88666" y="18936"/>
                  <a:pt x="88686" y="15951"/>
                </a:cubicBezTo>
                <a:cubicBezTo>
                  <a:pt x="88721" y="11760"/>
                  <a:pt x="88782" y="7573"/>
                  <a:pt x="88830" y="3382"/>
                </a:cubicBezTo>
                <a:cubicBezTo>
                  <a:pt x="88837" y="2734"/>
                  <a:pt x="88823" y="2083"/>
                  <a:pt x="88655" y="1446"/>
                </a:cubicBezTo>
                <a:cubicBezTo>
                  <a:pt x="88501" y="860"/>
                  <a:pt x="88097" y="520"/>
                  <a:pt x="87418" y="486"/>
                </a:cubicBezTo>
                <a:cubicBezTo>
                  <a:pt x="86298" y="431"/>
                  <a:pt x="85174" y="445"/>
                  <a:pt x="84057" y="315"/>
                </a:cubicBezTo>
                <a:cubicBezTo>
                  <a:pt x="84000" y="308"/>
                  <a:pt x="83943" y="304"/>
                  <a:pt x="83887" y="304"/>
                </a:cubicBezTo>
                <a:cubicBezTo>
                  <a:pt x="83596" y="304"/>
                  <a:pt x="83333" y="405"/>
                  <a:pt x="83279" y="712"/>
                </a:cubicBezTo>
                <a:cubicBezTo>
                  <a:pt x="83135" y="1542"/>
                  <a:pt x="82600" y="2412"/>
                  <a:pt x="83652" y="3121"/>
                </a:cubicBezTo>
                <a:cubicBezTo>
                  <a:pt x="83968" y="3334"/>
                  <a:pt x="84009" y="3680"/>
                  <a:pt x="83848" y="4012"/>
                </a:cubicBezTo>
                <a:cubicBezTo>
                  <a:pt x="83669" y="4379"/>
                  <a:pt x="83354" y="4557"/>
                  <a:pt x="82885" y="4564"/>
                </a:cubicBezTo>
                <a:cubicBezTo>
                  <a:pt x="82872" y="4564"/>
                  <a:pt x="82859" y="4564"/>
                  <a:pt x="82846" y="4564"/>
                </a:cubicBezTo>
                <a:cubicBezTo>
                  <a:pt x="82216" y="4564"/>
                  <a:pt x="81692" y="4319"/>
                  <a:pt x="81521" y="3889"/>
                </a:cubicBezTo>
                <a:cubicBezTo>
                  <a:pt x="81332" y="3426"/>
                  <a:pt x="81514" y="3066"/>
                  <a:pt x="81980" y="2803"/>
                </a:cubicBezTo>
                <a:cubicBezTo>
                  <a:pt x="82237" y="2659"/>
                  <a:pt x="82559" y="2460"/>
                  <a:pt x="82494" y="2213"/>
                </a:cubicBezTo>
                <a:cubicBezTo>
                  <a:pt x="82357" y="1685"/>
                  <a:pt x="82662" y="1185"/>
                  <a:pt x="82525" y="678"/>
                </a:cubicBezTo>
                <a:cubicBezTo>
                  <a:pt x="82487" y="541"/>
                  <a:pt x="82326" y="496"/>
                  <a:pt x="82182" y="452"/>
                </a:cubicBezTo>
                <a:cubicBezTo>
                  <a:pt x="81893" y="360"/>
                  <a:pt x="81609" y="241"/>
                  <a:pt x="81290" y="241"/>
                </a:cubicBezTo>
                <a:cubicBezTo>
                  <a:pt x="81265" y="241"/>
                  <a:pt x="81241" y="241"/>
                  <a:pt x="81216" y="243"/>
                </a:cubicBezTo>
                <a:cubicBezTo>
                  <a:pt x="81100" y="249"/>
                  <a:pt x="80984" y="252"/>
                  <a:pt x="80868" y="252"/>
                </a:cubicBezTo>
                <a:cubicBezTo>
                  <a:pt x="80271" y="252"/>
                  <a:pt x="79683" y="173"/>
                  <a:pt x="79091" y="116"/>
                </a:cubicBezTo>
                <a:cubicBezTo>
                  <a:pt x="78585" y="67"/>
                  <a:pt x="78076" y="37"/>
                  <a:pt x="77566" y="37"/>
                </a:cubicBezTo>
                <a:cubicBezTo>
                  <a:pt x="77328" y="37"/>
                  <a:pt x="77089" y="44"/>
                  <a:pt x="76850" y="58"/>
                </a:cubicBezTo>
                <a:cubicBezTo>
                  <a:pt x="76429" y="85"/>
                  <a:pt x="76179" y="198"/>
                  <a:pt x="76072" y="599"/>
                </a:cubicBezTo>
                <a:cubicBezTo>
                  <a:pt x="75781" y="1668"/>
                  <a:pt x="75582" y="2703"/>
                  <a:pt x="76617" y="3584"/>
                </a:cubicBezTo>
                <a:cubicBezTo>
                  <a:pt x="76809" y="3752"/>
                  <a:pt x="76939" y="3947"/>
                  <a:pt x="76717" y="4180"/>
                </a:cubicBezTo>
                <a:cubicBezTo>
                  <a:pt x="76440" y="4472"/>
                  <a:pt x="75878" y="4648"/>
                  <a:pt x="75375" y="4648"/>
                </a:cubicBezTo>
                <a:cubicBezTo>
                  <a:pt x="75098" y="4648"/>
                  <a:pt x="74838" y="4595"/>
                  <a:pt x="74654" y="4478"/>
                </a:cubicBezTo>
                <a:cubicBezTo>
                  <a:pt x="74400" y="4317"/>
                  <a:pt x="74170" y="4060"/>
                  <a:pt x="74517" y="3844"/>
                </a:cubicBezTo>
                <a:cubicBezTo>
                  <a:pt x="75178" y="3430"/>
                  <a:pt x="75202" y="2929"/>
                  <a:pt x="75007" y="2316"/>
                </a:cubicBezTo>
                <a:cubicBezTo>
                  <a:pt x="74921" y="2045"/>
                  <a:pt x="75007" y="1737"/>
                  <a:pt x="75013" y="1442"/>
                </a:cubicBezTo>
                <a:cubicBezTo>
                  <a:pt x="75035" y="608"/>
                  <a:pt x="74544" y="118"/>
                  <a:pt x="73680" y="118"/>
                </a:cubicBezTo>
                <a:cubicBezTo>
                  <a:pt x="73568" y="118"/>
                  <a:pt x="73449" y="126"/>
                  <a:pt x="73324" y="143"/>
                </a:cubicBezTo>
                <a:cubicBezTo>
                  <a:pt x="72769" y="219"/>
                  <a:pt x="72217" y="284"/>
                  <a:pt x="71652" y="287"/>
                </a:cubicBezTo>
                <a:cubicBezTo>
                  <a:pt x="69993" y="294"/>
                  <a:pt x="69993" y="298"/>
                  <a:pt x="70055" y="1761"/>
                </a:cubicBezTo>
                <a:cubicBezTo>
                  <a:pt x="70089" y="2511"/>
                  <a:pt x="70164" y="3238"/>
                  <a:pt x="70963" y="3745"/>
                </a:cubicBezTo>
                <a:cubicBezTo>
                  <a:pt x="71319" y="3971"/>
                  <a:pt x="71220" y="4245"/>
                  <a:pt x="70870" y="4451"/>
                </a:cubicBezTo>
                <a:cubicBezTo>
                  <a:pt x="70555" y="4636"/>
                  <a:pt x="70226" y="4776"/>
                  <a:pt x="69842" y="4814"/>
                </a:cubicBezTo>
                <a:cubicBezTo>
                  <a:pt x="69801" y="4818"/>
                  <a:pt x="69760" y="4820"/>
                  <a:pt x="69719" y="4820"/>
                </a:cubicBezTo>
                <a:cubicBezTo>
                  <a:pt x="69232" y="4820"/>
                  <a:pt x="68754" y="4545"/>
                  <a:pt x="68492" y="4115"/>
                </a:cubicBezTo>
                <a:cubicBezTo>
                  <a:pt x="68232" y="3683"/>
                  <a:pt x="68513" y="3461"/>
                  <a:pt x="68893" y="3248"/>
                </a:cubicBezTo>
                <a:cubicBezTo>
                  <a:pt x="69294" y="3022"/>
                  <a:pt x="69308" y="2645"/>
                  <a:pt x="69291" y="2289"/>
                </a:cubicBezTo>
                <a:cubicBezTo>
                  <a:pt x="69263" y="1771"/>
                  <a:pt x="69178" y="1257"/>
                  <a:pt x="69126" y="740"/>
                </a:cubicBezTo>
                <a:cubicBezTo>
                  <a:pt x="69095" y="431"/>
                  <a:pt x="68927" y="304"/>
                  <a:pt x="68561" y="263"/>
                </a:cubicBezTo>
                <a:cubicBezTo>
                  <a:pt x="68146" y="217"/>
                  <a:pt x="67732" y="202"/>
                  <a:pt x="67318" y="202"/>
                </a:cubicBezTo>
                <a:cubicBezTo>
                  <a:pt x="66537" y="202"/>
                  <a:pt x="65756" y="257"/>
                  <a:pt x="64976" y="263"/>
                </a:cubicBezTo>
                <a:cubicBezTo>
                  <a:pt x="64719" y="263"/>
                  <a:pt x="64514" y="387"/>
                  <a:pt x="64531" y="606"/>
                </a:cubicBezTo>
                <a:cubicBezTo>
                  <a:pt x="64623" y="1703"/>
                  <a:pt x="64000" y="2861"/>
                  <a:pt x="64921" y="3896"/>
                </a:cubicBezTo>
                <a:cubicBezTo>
                  <a:pt x="65127" y="4125"/>
                  <a:pt x="65151" y="4458"/>
                  <a:pt x="64795" y="4670"/>
                </a:cubicBezTo>
                <a:cubicBezTo>
                  <a:pt x="64659" y="4751"/>
                  <a:pt x="64367" y="4788"/>
                  <a:pt x="64043" y="4788"/>
                </a:cubicBezTo>
                <a:cubicBezTo>
                  <a:pt x="63530" y="4788"/>
                  <a:pt x="62936" y="4697"/>
                  <a:pt x="62745" y="4543"/>
                </a:cubicBezTo>
                <a:cubicBezTo>
                  <a:pt x="62389" y="4256"/>
                  <a:pt x="62324" y="3927"/>
                  <a:pt x="62698" y="3618"/>
                </a:cubicBezTo>
                <a:cubicBezTo>
                  <a:pt x="63126" y="3262"/>
                  <a:pt x="63160" y="2837"/>
                  <a:pt x="63092" y="2367"/>
                </a:cubicBezTo>
                <a:cubicBezTo>
                  <a:pt x="63040" y="2011"/>
                  <a:pt x="63044" y="1655"/>
                  <a:pt x="63033" y="1298"/>
                </a:cubicBezTo>
                <a:cubicBezTo>
                  <a:pt x="63006" y="431"/>
                  <a:pt x="62711" y="95"/>
                  <a:pt x="61731" y="71"/>
                </a:cubicBezTo>
                <a:cubicBezTo>
                  <a:pt x="61525" y="67"/>
                  <a:pt x="61318" y="65"/>
                  <a:pt x="61112" y="65"/>
                </a:cubicBezTo>
                <a:cubicBezTo>
                  <a:pt x="60084" y="65"/>
                  <a:pt x="59056" y="124"/>
                  <a:pt x="58037" y="263"/>
                </a:cubicBezTo>
                <a:cubicBezTo>
                  <a:pt x="57801" y="298"/>
                  <a:pt x="57523" y="387"/>
                  <a:pt x="57602" y="609"/>
                </a:cubicBezTo>
                <a:cubicBezTo>
                  <a:pt x="57979" y="1641"/>
                  <a:pt x="57293" y="2885"/>
                  <a:pt x="58462" y="3766"/>
                </a:cubicBezTo>
                <a:cubicBezTo>
                  <a:pt x="58644" y="3903"/>
                  <a:pt x="58829" y="4194"/>
                  <a:pt x="58565" y="4468"/>
                </a:cubicBezTo>
                <a:cubicBezTo>
                  <a:pt x="58283" y="4761"/>
                  <a:pt x="57790" y="4905"/>
                  <a:pt x="57287" y="4905"/>
                </a:cubicBezTo>
                <a:cubicBezTo>
                  <a:pt x="56726" y="4905"/>
                  <a:pt x="56153" y="4726"/>
                  <a:pt x="55847" y="4376"/>
                </a:cubicBezTo>
                <a:cubicBezTo>
                  <a:pt x="55488" y="3968"/>
                  <a:pt x="55532" y="3718"/>
                  <a:pt x="56091" y="3467"/>
                </a:cubicBezTo>
                <a:cubicBezTo>
                  <a:pt x="56334" y="3358"/>
                  <a:pt x="56588" y="3313"/>
                  <a:pt x="56574" y="3025"/>
                </a:cubicBezTo>
                <a:cubicBezTo>
                  <a:pt x="56546" y="2378"/>
                  <a:pt x="56536" y="1727"/>
                  <a:pt x="56471" y="1082"/>
                </a:cubicBezTo>
                <a:cubicBezTo>
                  <a:pt x="56416" y="565"/>
                  <a:pt x="55902" y="89"/>
                  <a:pt x="55313" y="68"/>
                </a:cubicBezTo>
                <a:cubicBezTo>
                  <a:pt x="54667" y="49"/>
                  <a:pt x="54020" y="5"/>
                  <a:pt x="53374" y="5"/>
                </a:cubicBezTo>
                <a:cubicBezTo>
                  <a:pt x="52975" y="5"/>
                  <a:pt x="52576" y="22"/>
                  <a:pt x="52177" y="71"/>
                </a:cubicBezTo>
                <a:cubicBezTo>
                  <a:pt x="51903" y="102"/>
                  <a:pt x="51656" y="150"/>
                  <a:pt x="51495" y="352"/>
                </a:cubicBezTo>
                <a:cubicBezTo>
                  <a:pt x="51207" y="709"/>
                  <a:pt x="51242" y="3481"/>
                  <a:pt x="51530" y="3861"/>
                </a:cubicBezTo>
                <a:cubicBezTo>
                  <a:pt x="51550" y="3885"/>
                  <a:pt x="51581" y="3906"/>
                  <a:pt x="51605" y="3933"/>
                </a:cubicBezTo>
                <a:cubicBezTo>
                  <a:pt x="52044" y="4506"/>
                  <a:pt x="51920" y="4756"/>
                  <a:pt x="51125" y="4907"/>
                </a:cubicBezTo>
                <a:cubicBezTo>
                  <a:pt x="51028" y="4925"/>
                  <a:pt x="50930" y="4934"/>
                  <a:pt x="50834" y="4934"/>
                </a:cubicBezTo>
                <a:cubicBezTo>
                  <a:pt x="50255" y="4934"/>
                  <a:pt x="49708" y="4613"/>
                  <a:pt x="49515" y="4129"/>
                </a:cubicBezTo>
                <a:cubicBezTo>
                  <a:pt x="49432" y="3923"/>
                  <a:pt x="49426" y="3704"/>
                  <a:pt x="49703" y="3649"/>
                </a:cubicBezTo>
                <a:cubicBezTo>
                  <a:pt x="50320" y="3529"/>
                  <a:pt x="50289" y="3169"/>
                  <a:pt x="50245" y="2755"/>
                </a:cubicBezTo>
                <a:cubicBezTo>
                  <a:pt x="50197" y="2302"/>
                  <a:pt x="50217" y="1843"/>
                  <a:pt x="50190" y="1391"/>
                </a:cubicBezTo>
                <a:cubicBezTo>
                  <a:pt x="50135" y="548"/>
                  <a:pt x="49885" y="328"/>
                  <a:pt x="48884" y="281"/>
                </a:cubicBezTo>
                <a:cubicBezTo>
                  <a:pt x="48288" y="250"/>
                  <a:pt x="47688" y="250"/>
                  <a:pt x="47088" y="246"/>
                </a:cubicBezTo>
                <a:cubicBezTo>
                  <a:pt x="46976" y="245"/>
                  <a:pt x="46873" y="245"/>
                  <a:pt x="46778" y="245"/>
                </a:cubicBezTo>
                <a:cubicBezTo>
                  <a:pt x="45779" y="245"/>
                  <a:pt x="45774" y="333"/>
                  <a:pt x="45718" y="1322"/>
                </a:cubicBezTo>
                <a:cubicBezTo>
                  <a:pt x="45711" y="1452"/>
                  <a:pt x="45694" y="1583"/>
                  <a:pt x="45694" y="1713"/>
                </a:cubicBezTo>
                <a:cubicBezTo>
                  <a:pt x="45694" y="2535"/>
                  <a:pt x="45413" y="3402"/>
                  <a:pt x="46252" y="4091"/>
                </a:cubicBezTo>
                <a:cubicBezTo>
                  <a:pt x="46475" y="4280"/>
                  <a:pt x="46263" y="4458"/>
                  <a:pt x="46060" y="4547"/>
                </a:cubicBezTo>
                <a:cubicBezTo>
                  <a:pt x="45576" y="4756"/>
                  <a:pt x="45089" y="4860"/>
                  <a:pt x="44602" y="4860"/>
                </a:cubicBezTo>
                <a:cubicBezTo>
                  <a:pt x="44116" y="4860"/>
                  <a:pt x="43629" y="4756"/>
                  <a:pt x="43144" y="4547"/>
                </a:cubicBezTo>
                <a:cubicBezTo>
                  <a:pt x="42867" y="4430"/>
                  <a:pt x="42747" y="4225"/>
                  <a:pt x="43014" y="4012"/>
                </a:cubicBezTo>
                <a:cubicBezTo>
                  <a:pt x="43621" y="3533"/>
                  <a:pt x="43583" y="2926"/>
                  <a:pt x="43538" y="2299"/>
                </a:cubicBezTo>
                <a:cubicBezTo>
                  <a:pt x="43497" y="1785"/>
                  <a:pt x="43473" y="1264"/>
                  <a:pt x="43514" y="753"/>
                </a:cubicBezTo>
                <a:cubicBezTo>
                  <a:pt x="43542" y="397"/>
                  <a:pt x="43367" y="260"/>
                  <a:pt x="43024" y="260"/>
                </a:cubicBezTo>
                <a:cubicBezTo>
                  <a:pt x="42713" y="260"/>
                  <a:pt x="42402" y="259"/>
                  <a:pt x="42090" y="259"/>
                </a:cubicBezTo>
                <a:cubicBezTo>
                  <a:pt x="41390" y="259"/>
                  <a:pt x="40689" y="265"/>
                  <a:pt x="39992" y="308"/>
                </a:cubicBezTo>
                <a:cubicBezTo>
                  <a:pt x="39327" y="349"/>
                  <a:pt x="39077" y="627"/>
                  <a:pt x="39029" y="1192"/>
                </a:cubicBezTo>
                <a:cubicBezTo>
                  <a:pt x="38981" y="1809"/>
                  <a:pt x="38974" y="2426"/>
                  <a:pt x="38933" y="3039"/>
                </a:cubicBezTo>
                <a:cubicBezTo>
                  <a:pt x="38916" y="3296"/>
                  <a:pt x="39022" y="3447"/>
                  <a:pt x="39275" y="3591"/>
                </a:cubicBezTo>
                <a:cubicBezTo>
                  <a:pt x="39831" y="3906"/>
                  <a:pt x="39844" y="4050"/>
                  <a:pt x="39478" y="4454"/>
                </a:cubicBezTo>
                <a:cubicBezTo>
                  <a:pt x="39183" y="4777"/>
                  <a:pt x="38801" y="4941"/>
                  <a:pt x="38386" y="4941"/>
                </a:cubicBezTo>
                <a:cubicBezTo>
                  <a:pt x="38154" y="4941"/>
                  <a:pt x="37912" y="4890"/>
                  <a:pt x="37668" y="4787"/>
                </a:cubicBezTo>
                <a:cubicBezTo>
                  <a:pt x="37274" y="4619"/>
                  <a:pt x="37209" y="4396"/>
                  <a:pt x="37463" y="4091"/>
                </a:cubicBezTo>
                <a:cubicBezTo>
                  <a:pt x="37672" y="3834"/>
                  <a:pt x="37983" y="3646"/>
                  <a:pt x="37953" y="3258"/>
                </a:cubicBezTo>
                <a:cubicBezTo>
                  <a:pt x="37891" y="2480"/>
                  <a:pt x="37912" y="1699"/>
                  <a:pt x="37850" y="921"/>
                </a:cubicBezTo>
                <a:cubicBezTo>
                  <a:pt x="37795" y="226"/>
                  <a:pt x="37702" y="178"/>
                  <a:pt x="36921" y="65"/>
                </a:cubicBezTo>
                <a:cubicBezTo>
                  <a:pt x="36582" y="16"/>
                  <a:pt x="36243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/>
        </p:txBody>
      </p:sp>
      <p:grpSp>
        <p:nvGrpSpPr>
          <p:cNvPr id="1260" name="Google Shape;1260;p59"/>
          <p:cNvGrpSpPr/>
          <p:nvPr/>
        </p:nvGrpSpPr>
        <p:grpSpPr>
          <a:xfrm rot="633555" flipH="1">
            <a:off x="7121476" y="2751445"/>
            <a:ext cx="1659746" cy="2604297"/>
            <a:chOff x="7849875" y="2867799"/>
            <a:chExt cx="1609271" cy="2525096"/>
          </a:xfrm>
        </p:grpSpPr>
        <p:sp>
          <p:nvSpPr>
            <p:cNvPr id="1261" name="Google Shape;1261;p59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2" name="Google Shape;1262;p59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3" name="Google Shape;1263;p59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4" name="Google Shape;1264;p59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5" name="Google Shape;1265;p59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6" name="Google Shape;1266;p59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7" name="Google Shape;1267;p59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8" name="Google Shape;1268;p59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69" name="Google Shape;1269;p59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0" name="Google Shape;1270;p59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1" name="Google Shape;1271;p59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2" name="Google Shape;1272;p59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3" name="Google Shape;1273;p59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4" name="Google Shape;1274;p59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5" name="Google Shape;1275;p59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6" name="Google Shape;1276;p59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7" name="Google Shape;1277;p59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8" name="Google Shape;1278;p59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79" name="Google Shape;1279;p59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80" name="Google Shape;1280;p59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81" name="Google Shape;1281;p59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  <p:sp>
          <p:nvSpPr>
            <p:cNvPr id="1282" name="Google Shape;1282;p59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/>
          </p:txBody>
        </p:sp>
      </p:grpSp>
      <p:sp>
        <p:nvSpPr>
          <p:cNvPr id="40" name="TextBox 39"/>
          <p:cNvSpPr txBox="1"/>
          <p:nvPr/>
        </p:nvSpPr>
        <p:spPr>
          <a:xfrm>
            <a:off x="941753" y="1949004"/>
            <a:ext cx="6324600" cy="1731241"/>
          </a:xfrm>
          <a:prstGeom prst="rect">
            <a:avLst/>
          </a:prstGeom>
          <a:noFill/>
        </p:spPr>
        <p:txBody>
          <a:bodyPr wrap="square" lIns="68546" tIns="34289" rIns="68546" bIns="34289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Ñeám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caùc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soá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töø</a:t>
            </a:r>
            <a:r>
              <a:rPr lang="en-US" sz="5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+mn-ea"/>
                <a:cs typeface="Times New Roman" panose="02020603050405020304" pitchFamily="18" charset="0"/>
              </a:rPr>
              <a:t> 50-1</a:t>
            </a:r>
            <a:endParaRPr lang="en-US" sz="5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7"/>
          <p:cNvSpPr/>
          <p:nvPr/>
        </p:nvSpPr>
        <p:spPr>
          <a:xfrm>
            <a:off x="6331251" y="234600"/>
            <a:ext cx="2433390" cy="572412"/>
          </a:xfrm>
          <a:custGeom>
            <a:avLst/>
            <a:gdLst/>
            <a:ahLst/>
            <a:cxnLst/>
            <a:rect l="l" t="t" r="r" b="b"/>
            <a:pathLst>
              <a:path w="63246" h="11533" extrusionOk="0">
                <a:moveTo>
                  <a:pt x="38015" y="1"/>
                </a:moveTo>
                <a:cubicBezTo>
                  <a:pt x="37743" y="1"/>
                  <a:pt x="37471" y="1"/>
                  <a:pt x="37199" y="1"/>
                </a:cubicBezTo>
                <a:cubicBezTo>
                  <a:pt x="27110" y="1"/>
                  <a:pt x="17022" y="32"/>
                  <a:pt x="6933" y="56"/>
                </a:cubicBezTo>
                <a:cubicBezTo>
                  <a:pt x="4970" y="59"/>
                  <a:pt x="3010" y="76"/>
                  <a:pt x="1046" y="97"/>
                </a:cubicBezTo>
                <a:cubicBezTo>
                  <a:pt x="973" y="97"/>
                  <a:pt x="897" y="92"/>
                  <a:pt x="821" y="92"/>
                </a:cubicBezTo>
                <a:cubicBezTo>
                  <a:pt x="598" y="92"/>
                  <a:pt x="381" y="132"/>
                  <a:pt x="278" y="450"/>
                </a:cubicBezTo>
                <a:cubicBezTo>
                  <a:pt x="141" y="875"/>
                  <a:pt x="487" y="984"/>
                  <a:pt x="672" y="1193"/>
                </a:cubicBezTo>
                <a:cubicBezTo>
                  <a:pt x="1964" y="2653"/>
                  <a:pt x="3253" y="4116"/>
                  <a:pt x="4586" y="5628"/>
                </a:cubicBezTo>
                <a:cubicBezTo>
                  <a:pt x="4312" y="5936"/>
                  <a:pt x="4065" y="6227"/>
                  <a:pt x="3808" y="6505"/>
                </a:cubicBezTo>
                <a:cubicBezTo>
                  <a:pt x="2787" y="7612"/>
                  <a:pt x="1762" y="8712"/>
                  <a:pt x="741" y="9815"/>
                </a:cubicBezTo>
                <a:cubicBezTo>
                  <a:pt x="580" y="9986"/>
                  <a:pt x="391" y="10144"/>
                  <a:pt x="275" y="10353"/>
                </a:cubicBezTo>
                <a:cubicBezTo>
                  <a:pt x="131" y="10620"/>
                  <a:pt x="1" y="10942"/>
                  <a:pt x="114" y="11265"/>
                </a:cubicBezTo>
                <a:cubicBezTo>
                  <a:pt x="195" y="11502"/>
                  <a:pt x="359" y="11527"/>
                  <a:pt x="530" y="11527"/>
                </a:cubicBezTo>
                <a:cubicBezTo>
                  <a:pt x="576" y="11527"/>
                  <a:pt x="624" y="11525"/>
                  <a:pt x="670" y="11525"/>
                </a:cubicBezTo>
                <a:cubicBezTo>
                  <a:pt x="699" y="11525"/>
                  <a:pt x="727" y="11526"/>
                  <a:pt x="755" y="11528"/>
                </a:cubicBezTo>
                <a:cubicBezTo>
                  <a:pt x="799" y="11532"/>
                  <a:pt x="844" y="11533"/>
                  <a:pt x="889" y="11533"/>
                </a:cubicBezTo>
                <a:cubicBezTo>
                  <a:pt x="978" y="11533"/>
                  <a:pt x="1068" y="11528"/>
                  <a:pt x="1159" y="11528"/>
                </a:cubicBezTo>
                <a:cubicBezTo>
                  <a:pt x="10518" y="11460"/>
                  <a:pt x="19880" y="11343"/>
                  <a:pt x="29238" y="11343"/>
                </a:cubicBezTo>
                <a:cubicBezTo>
                  <a:pt x="29389" y="11343"/>
                  <a:pt x="29541" y="11343"/>
                  <a:pt x="29692" y="11343"/>
                </a:cubicBezTo>
                <a:cubicBezTo>
                  <a:pt x="39413" y="11343"/>
                  <a:pt x="49135" y="11451"/>
                  <a:pt x="58856" y="11511"/>
                </a:cubicBezTo>
                <a:cubicBezTo>
                  <a:pt x="59798" y="11517"/>
                  <a:pt x="60742" y="11528"/>
                  <a:pt x="61686" y="11528"/>
                </a:cubicBezTo>
                <a:cubicBezTo>
                  <a:pt x="61953" y="11528"/>
                  <a:pt x="62221" y="11527"/>
                  <a:pt x="62488" y="11525"/>
                </a:cubicBezTo>
                <a:cubicBezTo>
                  <a:pt x="63105" y="11518"/>
                  <a:pt x="63246" y="11223"/>
                  <a:pt x="63009" y="10542"/>
                </a:cubicBezTo>
                <a:cubicBezTo>
                  <a:pt x="62930" y="10315"/>
                  <a:pt x="62773" y="10192"/>
                  <a:pt x="62636" y="10041"/>
                </a:cubicBezTo>
                <a:cubicBezTo>
                  <a:pt x="62081" y="9431"/>
                  <a:pt x="61522" y="8821"/>
                  <a:pt x="60960" y="8211"/>
                </a:cubicBezTo>
                <a:cubicBezTo>
                  <a:pt x="60186" y="7372"/>
                  <a:pt x="59408" y="6529"/>
                  <a:pt x="58640" y="5699"/>
                </a:cubicBezTo>
                <a:cubicBezTo>
                  <a:pt x="58770" y="5347"/>
                  <a:pt x="58979" y="5189"/>
                  <a:pt x="59151" y="4997"/>
                </a:cubicBezTo>
                <a:cubicBezTo>
                  <a:pt x="60330" y="3667"/>
                  <a:pt x="61508" y="2341"/>
                  <a:pt x="62701" y="1029"/>
                </a:cubicBezTo>
                <a:cubicBezTo>
                  <a:pt x="62859" y="857"/>
                  <a:pt x="62951" y="700"/>
                  <a:pt x="62893" y="450"/>
                </a:cubicBezTo>
                <a:cubicBezTo>
                  <a:pt x="62835" y="176"/>
                  <a:pt x="62646" y="128"/>
                  <a:pt x="62454" y="110"/>
                </a:cubicBezTo>
                <a:cubicBezTo>
                  <a:pt x="62242" y="86"/>
                  <a:pt x="62026" y="93"/>
                  <a:pt x="61810" y="90"/>
                </a:cubicBezTo>
                <a:cubicBezTo>
                  <a:pt x="61032" y="80"/>
                  <a:pt x="60251" y="69"/>
                  <a:pt x="59473" y="66"/>
                </a:cubicBezTo>
                <a:cubicBezTo>
                  <a:pt x="52319" y="43"/>
                  <a:pt x="45166" y="1"/>
                  <a:pt x="38015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3" name="Google Shape;723;p47"/>
          <p:cNvSpPr txBox="1">
            <a:spLocks noGrp="1"/>
          </p:cNvSpPr>
          <p:nvPr>
            <p:ph type="subTitle" idx="2"/>
          </p:nvPr>
        </p:nvSpPr>
        <p:spPr>
          <a:xfrm>
            <a:off x="6675600" y="234600"/>
            <a:ext cx="17553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latin typeface="VNI-Avo" pitchFamily="2" charset="0"/>
              </a:rPr>
              <a:t>Toaùn 1 </a:t>
            </a:r>
            <a:endParaRPr dirty="0">
              <a:latin typeface="VNI-Avo" pitchFamily="2" charset="0"/>
            </a:endParaRPr>
          </a:p>
        </p:txBody>
      </p:sp>
      <p:grpSp>
        <p:nvGrpSpPr>
          <p:cNvPr id="724" name="Google Shape;724;p47"/>
          <p:cNvGrpSpPr/>
          <p:nvPr/>
        </p:nvGrpSpPr>
        <p:grpSpPr>
          <a:xfrm>
            <a:off x="932350" y="1294588"/>
            <a:ext cx="7349500" cy="3177338"/>
            <a:chOff x="932350" y="1294588"/>
            <a:chExt cx="7349500" cy="3177338"/>
          </a:xfrm>
        </p:grpSpPr>
        <p:sp>
          <p:nvSpPr>
            <p:cNvPr id="725" name="Google Shape;725;p47"/>
            <p:cNvSpPr/>
            <p:nvPr/>
          </p:nvSpPr>
          <p:spPr>
            <a:xfrm>
              <a:off x="7632700" y="1294588"/>
              <a:ext cx="384075" cy="209725"/>
            </a:xfrm>
            <a:custGeom>
              <a:avLst/>
              <a:gdLst/>
              <a:ahLst/>
              <a:cxnLst/>
              <a:rect l="l" t="t" r="r" b="b"/>
              <a:pathLst>
                <a:path w="15363" h="8389" extrusionOk="0">
                  <a:moveTo>
                    <a:pt x="7687" y="772"/>
                  </a:moveTo>
                  <a:cubicBezTo>
                    <a:pt x="8810" y="772"/>
                    <a:pt x="9935" y="1109"/>
                    <a:pt x="10843" y="1812"/>
                  </a:cubicBezTo>
                  <a:cubicBezTo>
                    <a:pt x="11459" y="2291"/>
                    <a:pt x="11961" y="3022"/>
                    <a:pt x="12167" y="3821"/>
                  </a:cubicBezTo>
                  <a:cubicBezTo>
                    <a:pt x="10638" y="3980"/>
                    <a:pt x="9108" y="4117"/>
                    <a:pt x="7556" y="4231"/>
                  </a:cubicBezTo>
                  <a:cubicBezTo>
                    <a:pt x="6346" y="4323"/>
                    <a:pt x="5137" y="4414"/>
                    <a:pt x="3904" y="4460"/>
                  </a:cubicBezTo>
                  <a:cubicBezTo>
                    <a:pt x="3562" y="4482"/>
                    <a:pt x="3219" y="4505"/>
                    <a:pt x="2877" y="4528"/>
                  </a:cubicBezTo>
                  <a:cubicBezTo>
                    <a:pt x="2831" y="2862"/>
                    <a:pt x="4315" y="1584"/>
                    <a:pt x="5844" y="1082"/>
                  </a:cubicBezTo>
                  <a:cubicBezTo>
                    <a:pt x="6433" y="877"/>
                    <a:pt x="7060" y="772"/>
                    <a:pt x="7687" y="772"/>
                  </a:cubicBezTo>
                  <a:close/>
                  <a:moveTo>
                    <a:pt x="12258" y="4734"/>
                  </a:moveTo>
                  <a:cubicBezTo>
                    <a:pt x="12258" y="5076"/>
                    <a:pt x="12167" y="5395"/>
                    <a:pt x="12030" y="5715"/>
                  </a:cubicBezTo>
                  <a:cubicBezTo>
                    <a:pt x="11642" y="6491"/>
                    <a:pt x="10843" y="6879"/>
                    <a:pt x="10044" y="7130"/>
                  </a:cubicBezTo>
                  <a:cubicBezTo>
                    <a:pt x="9380" y="7345"/>
                    <a:pt x="8683" y="7460"/>
                    <a:pt x="7966" y="7460"/>
                  </a:cubicBezTo>
                  <a:cubicBezTo>
                    <a:pt x="7845" y="7460"/>
                    <a:pt x="7724" y="7456"/>
                    <a:pt x="7602" y="7450"/>
                  </a:cubicBezTo>
                  <a:cubicBezTo>
                    <a:pt x="6689" y="7427"/>
                    <a:pt x="5776" y="7222"/>
                    <a:pt x="4954" y="6788"/>
                  </a:cubicBezTo>
                  <a:cubicBezTo>
                    <a:pt x="4338" y="6491"/>
                    <a:pt x="3607" y="6057"/>
                    <a:pt x="3265" y="5418"/>
                  </a:cubicBezTo>
                  <a:cubicBezTo>
                    <a:pt x="3516" y="5418"/>
                    <a:pt x="3790" y="5395"/>
                    <a:pt x="4041" y="5395"/>
                  </a:cubicBezTo>
                  <a:cubicBezTo>
                    <a:pt x="5228" y="5327"/>
                    <a:pt x="6438" y="5259"/>
                    <a:pt x="7625" y="5167"/>
                  </a:cubicBezTo>
                  <a:cubicBezTo>
                    <a:pt x="9177" y="5053"/>
                    <a:pt x="10729" y="4916"/>
                    <a:pt x="12258" y="4734"/>
                  </a:cubicBezTo>
                  <a:close/>
                  <a:moveTo>
                    <a:pt x="8118" y="0"/>
                  </a:moveTo>
                  <a:cubicBezTo>
                    <a:pt x="7489" y="0"/>
                    <a:pt x="6851" y="97"/>
                    <a:pt x="6232" y="283"/>
                  </a:cubicBezTo>
                  <a:cubicBezTo>
                    <a:pt x="4383" y="853"/>
                    <a:pt x="2169" y="2451"/>
                    <a:pt x="2398" y="4574"/>
                  </a:cubicBezTo>
                  <a:cubicBezTo>
                    <a:pt x="1690" y="4642"/>
                    <a:pt x="982" y="4734"/>
                    <a:pt x="252" y="4825"/>
                  </a:cubicBezTo>
                  <a:cubicBezTo>
                    <a:pt x="1" y="4871"/>
                    <a:pt x="92" y="5259"/>
                    <a:pt x="320" y="5281"/>
                  </a:cubicBezTo>
                  <a:cubicBezTo>
                    <a:pt x="1051" y="5350"/>
                    <a:pt x="1781" y="5395"/>
                    <a:pt x="2489" y="5418"/>
                  </a:cubicBezTo>
                  <a:cubicBezTo>
                    <a:pt x="2763" y="7130"/>
                    <a:pt x="5137" y="8066"/>
                    <a:pt x="6620" y="8294"/>
                  </a:cubicBezTo>
                  <a:cubicBezTo>
                    <a:pt x="7038" y="8358"/>
                    <a:pt x="7452" y="8389"/>
                    <a:pt x="7864" y="8389"/>
                  </a:cubicBezTo>
                  <a:cubicBezTo>
                    <a:pt x="8487" y="8389"/>
                    <a:pt x="9106" y="8318"/>
                    <a:pt x="9725" y="8180"/>
                  </a:cubicBezTo>
                  <a:cubicBezTo>
                    <a:pt x="10729" y="7952"/>
                    <a:pt x="11802" y="7541"/>
                    <a:pt x="12464" y="6742"/>
                  </a:cubicBezTo>
                  <a:cubicBezTo>
                    <a:pt x="12966" y="6126"/>
                    <a:pt x="13171" y="5395"/>
                    <a:pt x="13194" y="4642"/>
                  </a:cubicBezTo>
                  <a:cubicBezTo>
                    <a:pt x="13765" y="4574"/>
                    <a:pt x="14335" y="4505"/>
                    <a:pt x="14883" y="4437"/>
                  </a:cubicBezTo>
                  <a:cubicBezTo>
                    <a:pt x="15134" y="4391"/>
                    <a:pt x="15362" y="4231"/>
                    <a:pt x="15362" y="3958"/>
                  </a:cubicBezTo>
                  <a:cubicBezTo>
                    <a:pt x="15362" y="3738"/>
                    <a:pt x="15152" y="3477"/>
                    <a:pt x="14913" y="3477"/>
                  </a:cubicBezTo>
                  <a:cubicBezTo>
                    <a:pt x="14903" y="3477"/>
                    <a:pt x="14893" y="3477"/>
                    <a:pt x="14883" y="3478"/>
                  </a:cubicBezTo>
                  <a:cubicBezTo>
                    <a:pt x="14290" y="3569"/>
                    <a:pt x="13696" y="3638"/>
                    <a:pt x="13080" y="3706"/>
                  </a:cubicBezTo>
                  <a:cubicBezTo>
                    <a:pt x="12920" y="2953"/>
                    <a:pt x="12555" y="2223"/>
                    <a:pt x="12030" y="1652"/>
                  </a:cubicBezTo>
                  <a:cubicBezTo>
                    <a:pt x="10993" y="520"/>
                    <a:pt x="9578" y="0"/>
                    <a:pt x="8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47"/>
            <p:cNvSpPr/>
            <p:nvPr/>
          </p:nvSpPr>
          <p:spPr>
            <a:xfrm>
              <a:off x="7632700" y="4308325"/>
              <a:ext cx="174625" cy="163600"/>
            </a:xfrm>
            <a:custGeom>
              <a:avLst/>
              <a:gdLst/>
              <a:ahLst/>
              <a:cxnLst/>
              <a:rect l="l" t="t" r="r" b="b"/>
              <a:pathLst>
                <a:path w="6985" h="6544" extrusionOk="0">
                  <a:moveTo>
                    <a:pt x="3721" y="965"/>
                  </a:moveTo>
                  <a:cubicBezTo>
                    <a:pt x="4246" y="987"/>
                    <a:pt x="4816" y="1193"/>
                    <a:pt x="5159" y="1604"/>
                  </a:cubicBezTo>
                  <a:cubicBezTo>
                    <a:pt x="5524" y="2037"/>
                    <a:pt x="5615" y="2722"/>
                    <a:pt x="5524" y="3270"/>
                  </a:cubicBezTo>
                  <a:cubicBezTo>
                    <a:pt x="5315" y="4463"/>
                    <a:pt x="4098" y="5173"/>
                    <a:pt x="3002" y="5173"/>
                  </a:cubicBezTo>
                  <a:cubicBezTo>
                    <a:pt x="2065" y="5173"/>
                    <a:pt x="1217" y="4654"/>
                    <a:pt x="1164" y="3475"/>
                  </a:cubicBezTo>
                  <a:cubicBezTo>
                    <a:pt x="1119" y="2311"/>
                    <a:pt x="1986" y="1010"/>
                    <a:pt x="3287" y="1010"/>
                  </a:cubicBezTo>
                  <a:lnTo>
                    <a:pt x="3470" y="1010"/>
                  </a:lnTo>
                  <a:cubicBezTo>
                    <a:pt x="3538" y="1010"/>
                    <a:pt x="3584" y="987"/>
                    <a:pt x="3629" y="965"/>
                  </a:cubicBezTo>
                  <a:close/>
                  <a:moveTo>
                    <a:pt x="3732" y="1"/>
                  </a:moveTo>
                  <a:cubicBezTo>
                    <a:pt x="2807" y="1"/>
                    <a:pt x="1909" y="388"/>
                    <a:pt x="1233" y="1010"/>
                  </a:cubicBezTo>
                  <a:cubicBezTo>
                    <a:pt x="708" y="1467"/>
                    <a:pt x="297" y="2083"/>
                    <a:pt x="160" y="2722"/>
                  </a:cubicBezTo>
                  <a:cubicBezTo>
                    <a:pt x="0" y="3521"/>
                    <a:pt x="137" y="4343"/>
                    <a:pt x="548" y="5027"/>
                  </a:cubicBezTo>
                  <a:cubicBezTo>
                    <a:pt x="1005" y="5758"/>
                    <a:pt x="1689" y="6260"/>
                    <a:pt x="2534" y="6465"/>
                  </a:cubicBezTo>
                  <a:cubicBezTo>
                    <a:pt x="2771" y="6519"/>
                    <a:pt x="3009" y="6544"/>
                    <a:pt x="3244" y="6544"/>
                  </a:cubicBezTo>
                  <a:cubicBezTo>
                    <a:pt x="4723" y="6544"/>
                    <a:pt x="6091" y="5539"/>
                    <a:pt x="6642" y="4160"/>
                  </a:cubicBezTo>
                  <a:cubicBezTo>
                    <a:pt x="6985" y="3293"/>
                    <a:pt x="6985" y="2220"/>
                    <a:pt x="6437" y="1444"/>
                  </a:cubicBezTo>
                  <a:cubicBezTo>
                    <a:pt x="5980" y="782"/>
                    <a:pt x="5273" y="303"/>
                    <a:pt x="4520" y="97"/>
                  </a:cubicBezTo>
                  <a:cubicBezTo>
                    <a:pt x="4258" y="32"/>
                    <a:pt x="3994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47"/>
            <p:cNvSpPr/>
            <p:nvPr/>
          </p:nvSpPr>
          <p:spPr>
            <a:xfrm>
              <a:off x="932350" y="1650500"/>
              <a:ext cx="525000" cy="547400"/>
            </a:xfrm>
            <a:custGeom>
              <a:avLst/>
              <a:gdLst/>
              <a:ahLst/>
              <a:cxnLst/>
              <a:rect l="l" t="t" r="r" b="b"/>
              <a:pathLst>
                <a:path w="21000" h="21896" extrusionOk="0">
                  <a:moveTo>
                    <a:pt x="8217" y="2377"/>
                  </a:moveTo>
                  <a:cubicBezTo>
                    <a:pt x="8309" y="2606"/>
                    <a:pt x="8423" y="2811"/>
                    <a:pt x="8491" y="3039"/>
                  </a:cubicBezTo>
                  <a:cubicBezTo>
                    <a:pt x="8879" y="4021"/>
                    <a:pt x="9222" y="5002"/>
                    <a:pt x="9633" y="5961"/>
                  </a:cubicBezTo>
                  <a:cubicBezTo>
                    <a:pt x="9884" y="6509"/>
                    <a:pt x="10226" y="7034"/>
                    <a:pt x="10568" y="7536"/>
                  </a:cubicBezTo>
                  <a:cubicBezTo>
                    <a:pt x="10721" y="7747"/>
                    <a:pt x="10915" y="7861"/>
                    <a:pt x="11108" y="7861"/>
                  </a:cubicBezTo>
                  <a:cubicBezTo>
                    <a:pt x="11292" y="7861"/>
                    <a:pt x="11474" y="7758"/>
                    <a:pt x="11618" y="7536"/>
                  </a:cubicBezTo>
                  <a:cubicBezTo>
                    <a:pt x="12394" y="6326"/>
                    <a:pt x="13581" y="5596"/>
                    <a:pt x="14723" y="4774"/>
                  </a:cubicBezTo>
                  <a:cubicBezTo>
                    <a:pt x="15179" y="4454"/>
                    <a:pt x="15613" y="4112"/>
                    <a:pt x="16161" y="3724"/>
                  </a:cubicBezTo>
                  <a:lnTo>
                    <a:pt x="16161" y="3724"/>
                  </a:lnTo>
                  <a:cubicBezTo>
                    <a:pt x="16092" y="3929"/>
                    <a:pt x="16069" y="4066"/>
                    <a:pt x="16024" y="4203"/>
                  </a:cubicBezTo>
                  <a:cubicBezTo>
                    <a:pt x="15453" y="5550"/>
                    <a:pt x="14882" y="6874"/>
                    <a:pt x="14312" y="8221"/>
                  </a:cubicBezTo>
                  <a:cubicBezTo>
                    <a:pt x="14015" y="8928"/>
                    <a:pt x="14175" y="9293"/>
                    <a:pt x="14951" y="9407"/>
                  </a:cubicBezTo>
                  <a:cubicBezTo>
                    <a:pt x="15910" y="9544"/>
                    <a:pt x="16845" y="9636"/>
                    <a:pt x="17781" y="9750"/>
                  </a:cubicBezTo>
                  <a:cubicBezTo>
                    <a:pt x="17987" y="9773"/>
                    <a:pt x="18169" y="9773"/>
                    <a:pt x="18489" y="9818"/>
                  </a:cubicBezTo>
                  <a:cubicBezTo>
                    <a:pt x="18306" y="9955"/>
                    <a:pt x="18238" y="10069"/>
                    <a:pt x="18124" y="10115"/>
                  </a:cubicBezTo>
                  <a:cubicBezTo>
                    <a:pt x="17713" y="10320"/>
                    <a:pt x="17279" y="10503"/>
                    <a:pt x="16845" y="10686"/>
                  </a:cubicBezTo>
                  <a:cubicBezTo>
                    <a:pt x="16389" y="10891"/>
                    <a:pt x="15910" y="11051"/>
                    <a:pt x="15453" y="11279"/>
                  </a:cubicBezTo>
                  <a:cubicBezTo>
                    <a:pt x="14677" y="11644"/>
                    <a:pt x="14563" y="11964"/>
                    <a:pt x="14974" y="12694"/>
                  </a:cubicBezTo>
                  <a:cubicBezTo>
                    <a:pt x="15476" y="13584"/>
                    <a:pt x="16024" y="14429"/>
                    <a:pt x="16549" y="15296"/>
                  </a:cubicBezTo>
                  <a:cubicBezTo>
                    <a:pt x="16960" y="15981"/>
                    <a:pt x="17370" y="16666"/>
                    <a:pt x="17827" y="17396"/>
                  </a:cubicBezTo>
                  <a:cubicBezTo>
                    <a:pt x="17758" y="17417"/>
                    <a:pt x="17696" y="17426"/>
                    <a:pt x="17640" y="17426"/>
                  </a:cubicBezTo>
                  <a:cubicBezTo>
                    <a:pt x="17456" y="17426"/>
                    <a:pt x="17333" y="17329"/>
                    <a:pt x="17211" y="17259"/>
                  </a:cubicBezTo>
                  <a:cubicBezTo>
                    <a:pt x="16161" y="16666"/>
                    <a:pt x="15134" y="16050"/>
                    <a:pt x="14084" y="15433"/>
                  </a:cubicBezTo>
                  <a:cubicBezTo>
                    <a:pt x="13741" y="15228"/>
                    <a:pt x="13376" y="15045"/>
                    <a:pt x="13011" y="14885"/>
                  </a:cubicBezTo>
                  <a:cubicBezTo>
                    <a:pt x="12807" y="14803"/>
                    <a:pt x="12636" y="14760"/>
                    <a:pt x="12486" y="14760"/>
                  </a:cubicBezTo>
                  <a:cubicBezTo>
                    <a:pt x="12181" y="14760"/>
                    <a:pt x="11962" y="14937"/>
                    <a:pt x="11733" y="15319"/>
                  </a:cubicBezTo>
                  <a:cubicBezTo>
                    <a:pt x="11322" y="16027"/>
                    <a:pt x="10956" y="16734"/>
                    <a:pt x="10568" y="17442"/>
                  </a:cubicBezTo>
                  <a:cubicBezTo>
                    <a:pt x="10272" y="17990"/>
                    <a:pt x="9998" y="18560"/>
                    <a:pt x="9701" y="19108"/>
                  </a:cubicBezTo>
                  <a:cubicBezTo>
                    <a:pt x="9587" y="19268"/>
                    <a:pt x="9496" y="19428"/>
                    <a:pt x="9267" y="19565"/>
                  </a:cubicBezTo>
                  <a:cubicBezTo>
                    <a:pt x="9267" y="19405"/>
                    <a:pt x="9267" y="19268"/>
                    <a:pt x="9267" y="19108"/>
                  </a:cubicBezTo>
                  <a:cubicBezTo>
                    <a:pt x="9359" y="17853"/>
                    <a:pt x="9450" y="16575"/>
                    <a:pt x="9770" y="15342"/>
                  </a:cubicBezTo>
                  <a:cubicBezTo>
                    <a:pt x="9792" y="15228"/>
                    <a:pt x="9815" y="15114"/>
                    <a:pt x="9838" y="14977"/>
                  </a:cubicBezTo>
                  <a:cubicBezTo>
                    <a:pt x="9897" y="14428"/>
                    <a:pt x="9619" y="14081"/>
                    <a:pt x="9134" y="14081"/>
                  </a:cubicBezTo>
                  <a:cubicBezTo>
                    <a:pt x="9054" y="14081"/>
                    <a:pt x="8969" y="14090"/>
                    <a:pt x="8879" y="14109"/>
                  </a:cubicBezTo>
                  <a:cubicBezTo>
                    <a:pt x="8697" y="14155"/>
                    <a:pt x="8514" y="14224"/>
                    <a:pt x="8309" y="14315"/>
                  </a:cubicBezTo>
                  <a:cubicBezTo>
                    <a:pt x="6688" y="15000"/>
                    <a:pt x="5045" y="15684"/>
                    <a:pt x="3401" y="16346"/>
                  </a:cubicBezTo>
                  <a:cubicBezTo>
                    <a:pt x="3059" y="16506"/>
                    <a:pt x="2694" y="16620"/>
                    <a:pt x="2283" y="16666"/>
                  </a:cubicBezTo>
                  <a:cubicBezTo>
                    <a:pt x="2374" y="16552"/>
                    <a:pt x="2443" y="16415"/>
                    <a:pt x="2557" y="16323"/>
                  </a:cubicBezTo>
                  <a:cubicBezTo>
                    <a:pt x="3995" y="15068"/>
                    <a:pt x="5250" y="13653"/>
                    <a:pt x="6848" y="12580"/>
                  </a:cubicBezTo>
                  <a:cubicBezTo>
                    <a:pt x="7441" y="12146"/>
                    <a:pt x="7464" y="11804"/>
                    <a:pt x="6916" y="11325"/>
                  </a:cubicBezTo>
                  <a:cubicBezTo>
                    <a:pt x="5844" y="10389"/>
                    <a:pt x="4771" y="9476"/>
                    <a:pt x="3675" y="8563"/>
                  </a:cubicBezTo>
                  <a:cubicBezTo>
                    <a:pt x="3538" y="8449"/>
                    <a:pt x="3378" y="8312"/>
                    <a:pt x="3242" y="8198"/>
                  </a:cubicBezTo>
                  <a:cubicBezTo>
                    <a:pt x="3264" y="8152"/>
                    <a:pt x="3264" y="8106"/>
                    <a:pt x="3287" y="8061"/>
                  </a:cubicBezTo>
                  <a:cubicBezTo>
                    <a:pt x="3744" y="8152"/>
                    <a:pt x="4223" y="8198"/>
                    <a:pt x="4657" y="8312"/>
                  </a:cubicBezTo>
                  <a:cubicBezTo>
                    <a:pt x="5136" y="8426"/>
                    <a:pt x="5593" y="8609"/>
                    <a:pt x="6049" y="8746"/>
                  </a:cubicBezTo>
                  <a:cubicBezTo>
                    <a:pt x="6346" y="8837"/>
                    <a:pt x="6643" y="8928"/>
                    <a:pt x="6939" y="8974"/>
                  </a:cubicBezTo>
                  <a:cubicBezTo>
                    <a:pt x="6990" y="8980"/>
                    <a:pt x="7040" y="8983"/>
                    <a:pt x="7087" y="8983"/>
                  </a:cubicBezTo>
                  <a:cubicBezTo>
                    <a:pt x="7569" y="8983"/>
                    <a:pt x="7856" y="8672"/>
                    <a:pt x="7898" y="8152"/>
                  </a:cubicBezTo>
                  <a:cubicBezTo>
                    <a:pt x="7921" y="7992"/>
                    <a:pt x="7875" y="7832"/>
                    <a:pt x="7898" y="7673"/>
                  </a:cubicBezTo>
                  <a:cubicBezTo>
                    <a:pt x="7944" y="5961"/>
                    <a:pt x="8012" y="4249"/>
                    <a:pt x="8081" y="2537"/>
                  </a:cubicBezTo>
                  <a:cubicBezTo>
                    <a:pt x="8081" y="2491"/>
                    <a:pt x="8126" y="2469"/>
                    <a:pt x="8217" y="2377"/>
                  </a:cubicBezTo>
                  <a:close/>
                  <a:moveTo>
                    <a:pt x="7724" y="1"/>
                  </a:moveTo>
                  <a:cubicBezTo>
                    <a:pt x="7713" y="1"/>
                    <a:pt x="7703" y="2"/>
                    <a:pt x="7692" y="3"/>
                  </a:cubicBezTo>
                  <a:cubicBezTo>
                    <a:pt x="7533" y="49"/>
                    <a:pt x="7373" y="209"/>
                    <a:pt x="7304" y="369"/>
                  </a:cubicBezTo>
                  <a:cubicBezTo>
                    <a:pt x="7213" y="528"/>
                    <a:pt x="7236" y="734"/>
                    <a:pt x="7236" y="916"/>
                  </a:cubicBezTo>
                  <a:cubicBezTo>
                    <a:pt x="7190" y="1396"/>
                    <a:pt x="7190" y="1875"/>
                    <a:pt x="7145" y="2354"/>
                  </a:cubicBezTo>
                  <a:cubicBezTo>
                    <a:pt x="7008" y="4112"/>
                    <a:pt x="6779" y="5847"/>
                    <a:pt x="6848" y="7627"/>
                  </a:cubicBezTo>
                  <a:cubicBezTo>
                    <a:pt x="6848" y="7718"/>
                    <a:pt x="6825" y="7810"/>
                    <a:pt x="6802" y="7878"/>
                  </a:cubicBezTo>
                  <a:cubicBezTo>
                    <a:pt x="6734" y="7901"/>
                    <a:pt x="6688" y="7901"/>
                    <a:pt x="6643" y="7901"/>
                  </a:cubicBezTo>
                  <a:cubicBezTo>
                    <a:pt x="6483" y="7832"/>
                    <a:pt x="6300" y="7787"/>
                    <a:pt x="6140" y="7718"/>
                  </a:cubicBezTo>
                  <a:cubicBezTo>
                    <a:pt x="4885" y="7262"/>
                    <a:pt x="3607" y="7056"/>
                    <a:pt x="2283" y="7034"/>
                  </a:cubicBezTo>
                  <a:cubicBezTo>
                    <a:pt x="2269" y="7033"/>
                    <a:pt x="2254" y="7033"/>
                    <a:pt x="2240" y="7033"/>
                  </a:cubicBezTo>
                  <a:cubicBezTo>
                    <a:pt x="1691" y="7033"/>
                    <a:pt x="1289" y="7461"/>
                    <a:pt x="1689" y="8084"/>
                  </a:cubicBezTo>
                  <a:cubicBezTo>
                    <a:pt x="1872" y="8380"/>
                    <a:pt x="2146" y="8631"/>
                    <a:pt x="2420" y="8860"/>
                  </a:cubicBezTo>
                  <a:cubicBezTo>
                    <a:pt x="3493" y="9795"/>
                    <a:pt x="4588" y="10686"/>
                    <a:pt x="5661" y="11599"/>
                  </a:cubicBezTo>
                  <a:cubicBezTo>
                    <a:pt x="5775" y="11690"/>
                    <a:pt x="5866" y="11827"/>
                    <a:pt x="5981" y="11941"/>
                  </a:cubicBezTo>
                  <a:cubicBezTo>
                    <a:pt x="5433" y="12398"/>
                    <a:pt x="4885" y="12831"/>
                    <a:pt x="4383" y="13265"/>
                  </a:cubicBezTo>
                  <a:cubicBezTo>
                    <a:pt x="3812" y="13767"/>
                    <a:pt x="3264" y="14269"/>
                    <a:pt x="2717" y="14794"/>
                  </a:cubicBezTo>
                  <a:cubicBezTo>
                    <a:pt x="1963" y="15502"/>
                    <a:pt x="1210" y="16255"/>
                    <a:pt x="480" y="17008"/>
                  </a:cubicBezTo>
                  <a:cubicBezTo>
                    <a:pt x="92" y="17419"/>
                    <a:pt x="0" y="17807"/>
                    <a:pt x="183" y="18081"/>
                  </a:cubicBezTo>
                  <a:cubicBezTo>
                    <a:pt x="328" y="18282"/>
                    <a:pt x="495" y="18346"/>
                    <a:pt x="671" y="18346"/>
                  </a:cubicBezTo>
                  <a:cubicBezTo>
                    <a:pt x="854" y="18346"/>
                    <a:pt x="1046" y="18276"/>
                    <a:pt x="1233" y="18218"/>
                  </a:cubicBezTo>
                  <a:cubicBezTo>
                    <a:pt x="2602" y="17716"/>
                    <a:pt x="3949" y="17214"/>
                    <a:pt x="5319" y="16689"/>
                  </a:cubicBezTo>
                  <a:cubicBezTo>
                    <a:pt x="6300" y="16301"/>
                    <a:pt x="7282" y="15867"/>
                    <a:pt x="8263" y="15456"/>
                  </a:cubicBezTo>
                  <a:cubicBezTo>
                    <a:pt x="8377" y="15410"/>
                    <a:pt x="8514" y="15388"/>
                    <a:pt x="8674" y="15342"/>
                  </a:cubicBezTo>
                  <a:lnTo>
                    <a:pt x="8674" y="15342"/>
                  </a:lnTo>
                  <a:cubicBezTo>
                    <a:pt x="8560" y="16164"/>
                    <a:pt x="8423" y="16917"/>
                    <a:pt x="8354" y="17670"/>
                  </a:cubicBezTo>
                  <a:cubicBezTo>
                    <a:pt x="8263" y="18834"/>
                    <a:pt x="8195" y="19976"/>
                    <a:pt x="8149" y="21117"/>
                  </a:cubicBezTo>
                  <a:cubicBezTo>
                    <a:pt x="8149" y="21550"/>
                    <a:pt x="8332" y="21802"/>
                    <a:pt x="8628" y="21870"/>
                  </a:cubicBezTo>
                  <a:cubicBezTo>
                    <a:pt x="8694" y="21888"/>
                    <a:pt x="8756" y="21896"/>
                    <a:pt x="8815" y="21896"/>
                  </a:cubicBezTo>
                  <a:cubicBezTo>
                    <a:pt x="9065" y="21896"/>
                    <a:pt x="9257" y="21749"/>
                    <a:pt x="9404" y="21528"/>
                  </a:cubicBezTo>
                  <a:cubicBezTo>
                    <a:pt x="9655" y="21185"/>
                    <a:pt x="9884" y="20843"/>
                    <a:pt x="10089" y="20478"/>
                  </a:cubicBezTo>
                  <a:cubicBezTo>
                    <a:pt x="10842" y="19131"/>
                    <a:pt x="11573" y="17784"/>
                    <a:pt x="12326" y="16438"/>
                  </a:cubicBezTo>
                  <a:cubicBezTo>
                    <a:pt x="12417" y="16278"/>
                    <a:pt x="12531" y="16118"/>
                    <a:pt x="12668" y="15913"/>
                  </a:cubicBezTo>
                  <a:cubicBezTo>
                    <a:pt x="12919" y="16027"/>
                    <a:pt x="13125" y="16118"/>
                    <a:pt x="13330" y="16232"/>
                  </a:cubicBezTo>
                  <a:cubicBezTo>
                    <a:pt x="14357" y="16826"/>
                    <a:pt x="15339" y="17465"/>
                    <a:pt x="16366" y="18013"/>
                  </a:cubicBezTo>
                  <a:cubicBezTo>
                    <a:pt x="17028" y="18355"/>
                    <a:pt x="17736" y="18606"/>
                    <a:pt x="18420" y="18880"/>
                  </a:cubicBezTo>
                  <a:cubicBezTo>
                    <a:pt x="18580" y="18926"/>
                    <a:pt x="18740" y="18948"/>
                    <a:pt x="18900" y="18948"/>
                  </a:cubicBezTo>
                  <a:cubicBezTo>
                    <a:pt x="19265" y="18926"/>
                    <a:pt x="19493" y="18674"/>
                    <a:pt x="19448" y="18286"/>
                  </a:cubicBezTo>
                  <a:cubicBezTo>
                    <a:pt x="19425" y="18150"/>
                    <a:pt x="19356" y="17990"/>
                    <a:pt x="19288" y="17853"/>
                  </a:cubicBezTo>
                  <a:cubicBezTo>
                    <a:pt x="18649" y="16780"/>
                    <a:pt x="18032" y="15730"/>
                    <a:pt x="17393" y="14657"/>
                  </a:cubicBezTo>
                  <a:cubicBezTo>
                    <a:pt x="16914" y="13881"/>
                    <a:pt x="16435" y="13082"/>
                    <a:pt x="15887" y="12215"/>
                  </a:cubicBezTo>
                  <a:cubicBezTo>
                    <a:pt x="16366" y="12010"/>
                    <a:pt x="16731" y="11850"/>
                    <a:pt x="17097" y="11690"/>
                  </a:cubicBezTo>
                  <a:cubicBezTo>
                    <a:pt x="17530" y="11507"/>
                    <a:pt x="17941" y="11325"/>
                    <a:pt x="18375" y="11142"/>
                  </a:cubicBezTo>
                  <a:cubicBezTo>
                    <a:pt x="19014" y="10868"/>
                    <a:pt x="19676" y="10594"/>
                    <a:pt x="20315" y="10320"/>
                  </a:cubicBezTo>
                  <a:cubicBezTo>
                    <a:pt x="20429" y="10275"/>
                    <a:pt x="20566" y="10252"/>
                    <a:pt x="20657" y="10161"/>
                  </a:cubicBezTo>
                  <a:cubicBezTo>
                    <a:pt x="20771" y="10024"/>
                    <a:pt x="20931" y="9864"/>
                    <a:pt x="20954" y="9681"/>
                  </a:cubicBezTo>
                  <a:cubicBezTo>
                    <a:pt x="21000" y="9453"/>
                    <a:pt x="20817" y="9270"/>
                    <a:pt x="20589" y="9179"/>
                  </a:cubicBezTo>
                  <a:cubicBezTo>
                    <a:pt x="20383" y="9111"/>
                    <a:pt x="20178" y="9042"/>
                    <a:pt x="19950" y="8997"/>
                  </a:cubicBezTo>
                  <a:cubicBezTo>
                    <a:pt x="18717" y="8837"/>
                    <a:pt x="17485" y="8677"/>
                    <a:pt x="16229" y="8517"/>
                  </a:cubicBezTo>
                  <a:cubicBezTo>
                    <a:pt x="15955" y="8494"/>
                    <a:pt x="15704" y="8426"/>
                    <a:pt x="15407" y="8380"/>
                  </a:cubicBezTo>
                  <a:cubicBezTo>
                    <a:pt x="15430" y="8243"/>
                    <a:pt x="15453" y="8152"/>
                    <a:pt x="15476" y="8084"/>
                  </a:cubicBezTo>
                  <a:cubicBezTo>
                    <a:pt x="16115" y="6372"/>
                    <a:pt x="16754" y="4637"/>
                    <a:pt x="17393" y="2925"/>
                  </a:cubicBezTo>
                  <a:cubicBezTo>
                    <a:pt x="17439" y="2811"/>
                    <a:pt x="17485" y="2697"/>
                    <a:pt x="17553" y="2606"/>
                  </a:cubicBezTo>
                  <a:cubicBezTo>
                    <a:pt x="17758" y="2354"/>
                    <a:pt x="17781" y="2149"/>
                    <a:pt x="17553" y="1898"/>
                  </a:cubicBezTo>
                  <a:cubicBezTo>
                    <a:pt x="17402" y="1734"/>
                    <a:pt x="17260" y="1651"/>
                    <a:pt x="17101" y="1651"/>
                  </a:cubicBezTo>
                  <a:cubicBezTo>
                    <a:pt x="16995" y="1651"/>
                    <a:pt x="16882" y="1688"/>
                    <a:pt x="16754" y="1761"/>
                  </a:cubicBezTo>
                  <a:cubicBezTo>
                    <a:pt x="16572" y="1852"/>
                    <a:pt x="16412" y="1989"/>
                    <a:pt x="16252" y="2103"/>
                  </a:cubicBezTo>
                  <a:cubicBezTo>
                    <a:pt x="14997" y="3108"/>
                    <a:pt x="13741" y="4112"/>
                    <a:pt x="12486" y="5139"/>
                  </a:cubicBezTo>
                  <a:cubicBezTo>
                    <a:pt x="12006" y="5550"/>
                    <a:pt x="11573" y="5984"/>
                    <a:pt x="11071" y="6463"/>
                  </a:cubicBezTo>
                  <a:cubicBezTo>
                    <a:pt x="10888" y="6143"/>
                    <a:pt x="10705" y="5870"/>
                    <a:pt x="10568" y="5573"/>
                  </a:cubicBezTo>
                  <a:cubicBezTo>
                    <a:pt x="9838" y="3907"/>
                    <a:pt x="9085" y="2240"/>
                    <a:pt x="8354" y="597"/>
                  </a:cubicBezTo>
                  <a:cubicBezTo>
                    <a:pt x="8286" y="460"/>
                    <a:pt x="8240" y="300"/>
                    <a:pt x="8149" y="232"/>
                  </a:cubicBezTo>
                  <a:cubicBezTo>
                    <a:pt x="8022" y="126"/>
                    <a:pt x="7856" y="1"/>
                    <a:pt x="7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28" name="Google Shape;728;p47"/>
            <p:cNvGrpSpPr/>
            <p:nvPr/>
          </p:nvGrpSpPr>
          <p:grpSpPr>
            <a:xfrm>
              <a:off x="7686650" y="1991925"/>
              <a:ext cx="595200" cy="552400"/>
              <a:chOff x="8321650" y="1504325"/>
              <a:chExt cx="595200" cy="552400"/>
            </a:xfrm>
          </p:grpSpPr>
          <p:sp>
            <p:nvSpPr>
              <p:cNvPr id="729" name="Google Shape;729;p47"/>
              <p:cNvSpPr/>
              <p:nvPr/>
            </p:nvSpPr>
            <p:spPr>
              <a:xfrm>
                <a:off x="8326775" y="1504325"/>
                <a:ext cx="590075" cy="552400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22096" extrusionOk="0">
                    <a:moveTo>
                      <a:pt x="7284" y="19999"/>
                    </a:moveTo>
                    <a:cubicBezTo>
                      <a:pt x="7291" y="20002"/>
                      <a:pt x="7298" y="20005"/>
                      <a:pt x="7305" y="20008"/>
                    </a:cubicBezTo>
                    <a:cubicBezTo>
                      <a:pt x="7295" y="20002"/>
                      <a:pt x="7288" y="20000"/>
                      <a:pt x="7284" y="19999"/>
                    </a:cubicBezTo>
                    <a:close/>
                    <a:moveTo>
                      <a:pt x="11328" y="1057"/>
                    </a:moveTo>
                    <a:cubicBezTo>
                      <a:pt x="13223" y="1057"/>
                      <a:pt x="15067" y="1619"/>
                      <a:pt x="16686" y="2569"/>
                    </a:cubicBezTo>
                    <a:cubicBezTo>
                      <a:pt x="17576" y="3094"/>
                      <a:pt x="18284" y="3642"/>
                      <a:pt x="19037" y="4395"/>
                    </a:cubicBezTo>
                    <a:cubicBezTo>
                      <a:pt x="19768" y="5126"/>
                      <a:pt x="20293" y="5810"/>
                      <a:pt x="20818" y="6723"/>
                    </a:cubicBezTo>
                    <a:cubicBezTo>
                      <a:pt x="21799" y="8435"/>
                      <a:pt x="22256" y="10307"/>
                      <a:pt x="22164" y="12293"/>
                    </a:cubicBezTo>
                    <a:cubicBezTo>
                      <a:pt x="22142" y="12544"/>
                      <a:pt x="22119" y="12795"/>
                      <a:pt x="22096" y="13046"/>
                    </a:cubicBezTo>
                    <a:cubicBezTo>
                      <a:pt x="22096" y="13069"/>
                      <a:pt x="22096" y="13069"/>
                      <a:pt x="22096" y="13092"/>
                    </a:cubicBezTo>
                    <a:cubicBezTo>
                      <a:pt x="22096" y="13092"/>
                      <a:pt x="22073" y="13114"/>
                      <a:pt x="22073" y="13137"/>
                    </a:cubicBezTo>
                    <a:cubicBezTo>
                      <a:pt x="22073" y="13183"/>
                      <a:pt x="22073" y="13251"/>
                      <a:pt x="22050" y="13320"/>
                    </a:cubicBezTo>
                    <a:cubicBezTo>
                      <a:pt x="22027" y="13434"/>
                      <a:pt x="22005" y="13548"/>
                      <a:pt x="21982" y="13685"/>
                    </a:cubicBezTo>
                    <a:cubicBezTo>
                      <a:pt x="21890" y="14164"/>
                      <a:pt x="21753" y="14644"/>
                      <a:pt x="21594" y="15100"/>
                    </a:cubicBezTo>
                    <a:cubicBezTo>
                      <a:pt x="21548" y="15237"/>
                      <a:pt x="21502" y="15351"/>
                      <a:pt x="21457" y="15465"/>
                    </a:cubicBezTo>
                    <a:cubicBezTo>
                      <a:pt x="21457" y="15511"/>
                      <a:pt x="21434" y="15557"/>
                      <a:pt x="21411" y="15602"/>
                    </a:cubicBezTo>
                    <a:cubicBezTo>
                      <a:pt x="21388" y="15625"/>
                      <a:pt x="21365" y="15694"/>
                      <a:pt x="21365" y="15694"/>
                    </a:cubicBezTo>
                    <a:cubicBezTo>
                      <a:pt x="21251" y="15922"/>
                      <a:pt x="21160" y="16150"/>
                      <a:pt x="21023" y="16356"/>
                    </a:cubicBezTo>
                    <a:cubicBezTo>
                      <a:pt x="20909" y="16584"/>
                      <a:pt x="20795" y="16789"/>
                      <a:pt x="20658" y="16995"/>
                    </a:cubicBezTo>
                    <a:cubicBezTo>
                      <a:pt x="20612" y="17063"/>
                      <a:pt x="20544" y="17154"/>
                      <a:pt x="20498" y="17246"/>
                    </a:cubicBezTo>
                    <a:cubicBezTo>
                      <a:pt x="20452" y="17291"/>
                      <a:pt x="20407" y="17337"/>
                      <a:pt x="20384" y="17383"/>
                    </a:cubicBezTo>
                    <a:cubicBezTo>
                      <a:pt x="20361" y="17406"/>
                      <a:pt x="20338" y="17428"/>
                      <a:pt x="20338" y="17451"/>
                    </a:cubicBezTo>
                    <a:cubicBezTo>
                      <a:pt x="20315" y="17451"/>
                      <a:pt x="20315" y="17474"/>
                      <a:pt x="20293" y="17497"/>
                    </a:cubicBezTo>
                    <a:cubicBezTo>
                      <a:pt x="19608" y="18341"/>
                      <a:pt x="18946" y="18912"/>
                      <a:pt x="18033" y="19414"/>
                    </a:cubicBezTo>
                    <a:cubicBezTo>
                      <a:pt x="16960" y="20008"/>
                      <a:pt x="15728" y="20350"/>
                      <a:pt x="14518" y="20578"/>
                    </a:cubicBezTo>
                    <a:cubicBezTo>
                      <a:pt x="13599" y="20769"/>
                      <a:pt x="12654" y="20854"/>
                      <a:pt x="11702" y="20854"/>
                    </a:cubicBezTo>
                    <a:cubicBezTo>
                      <a:pt x="11401" y="20854"/>
                      <a:pt x="11099" y="20846"/>
                      <a:pt x="10797" y="20829"/>
                    </a:cubicBezTo>
                    <a:cubicBezTo>
                      <a:pt x="10181" y="20784"/>
                      <a:pt x="9610" y="20692"/>
                      <a:pt x="9017" y="20555"/>
                    </a:cubicBezTo>
                    <a:cubicBezTo>
                      <a:pt x="8720" y="20487"/>
                      <a:pt x="8446" y="20418"/>
                      <a:pt x="8172" y="20327"/>
                    </a:cubicBezTo>
                    <a:cubicBezTo>
                      <a:pt x="8013" y="20282"/>
                      <a:pt x="7876" y="20236"/>
                      <a:pt x="7716" y="20167"/>
                    </a:cubicBezTo>
                    <a:cubicBezTo>
                      <a:pt x="7647" y="20145"/>
                      <a:pt x="7579" y="20122"/>
                      <a:pt x="7488" y="20076"/>
                    </a:cubicBezTo>
                    <a:cubicBezTo>
                      <a:pt x="7442" y="20076"/>
                      <a:pt x="7396" y="20053"/>
                      <a:pt x="7351" y="20030"/>
                    </a:cubicBezTo>
                    <a:cubicBezTo>
                      <a:pt x="7302" y="20014"/>
                      <a:pt x="7277" y="19998"/>
                      <a:pt x="7282" y="19998"/>
                    </a:cubicBezTo>
                    <a:cubicBezTo>
                      <a:pt x="7282" y="19998"/>
                      <a:pt x="7283" y="19998"/>
                      <a:pt x="7284" y="19999"/>
                    </a:cubicBezTo>
                    <a:lnTo>
                      <a:pt x="7284" y="19999"/>
                    </a:lnTo>
                    <a:cubicBezTo>
                      <a:pt x="2596" y="17960"/>
                      <a:pt x="300" y="12582"/>
                      <a:pt x="2032" y="7705"/>
                    </a:cubicBezTo>
                    <a:cubicBezTo>
                      <a:pt x="2694" y="5856"/>
                      <a:pt x="3995" y="4235"/>
                      <a:pt x="5548" y="3071"/>
                    </a:cubicBezTo>
                    <a:cubicBezTo>
                      <a:pt x="7122" y="1907"/>
                      <a:pt x="9063" y="1154"/>
                      <a:pt x="11003" y="1063"/>
                    </a:cubicBezTo>
                    <a:cubicBezTo>
                      <a:pt x="11111" y="1059"/>
                      <a:pt x="11220" y="1057"/>
                      <a:pt x="11328" y="1057"/>
                    </a:cubicBezTo>
                    <a:close/>
                    <a:moveTo>
                      <a:pt x="11713" y="1"/>
                    </a:moveTo>
                    <a:cubicBezTo>
                      <a:pt x="9835" y="1"/>
                      <a:pt x="7958" y="540"/>
                      <a:pt x="6324" y="1496"/>
                    </a:cubicBezTo>
                    <a:cubicBezTo>
                      <a:pt x="4498" y="2569"/>
                      <a:pt x="2923" y="4144"/>
                      <a:pt x="1941" y="6039"/>
                    </a:cubicBezTo>
                    <a:cubicBezTo>
                      <a:pt x="1462" y="6974"/>
                      <a:pt x="1119" y="8002"/>
                      <a:pt x="960" y="9029"/>
                    </a:cubicBezTo>
                    <a:cubicBezTo>
                      <a:pt x="1" y="14940"/>
                      <a:pt x="2420" y="20282"/>
                      <a:pt x="8675" y="21742"/>
                    </a:cubicBezTo>
                    <a:cubicBezTo>
                      <a:pt x="9677" y="21984"/>
                      <a:pt x="10706" y="22095"/>
                      <a:pt x="11731" y="22095"/>
                    </a:cubicBezTo>
                    <a:cubicBezTo>
                      <a:pt x="12060" y="22095"/>
                      <a:pt x="12388" y="22084"/>
                      <a:pt x="12715" y="22062"/>
                    </a:cubicBezTo>
                    <a:cubicBezTo>
                      <a:pt x="15294" y="21879"/>
                      <a:pt x="18079" y="21195"/>
                      <a:pt x="20087" y="19483"/>
                    </a:cubicBezTo>
                    <a:cubicBezTo>
                      <a:pt x="21708" y="18113"/>
                      <a:pt x="22758" y="16127"/>
                      <a:pt x="23169" y="14073"/>
                    </a:cubicBezTo>
                    <a:cubicBezTo>
                      <a:pt x="23602" y="11950"/>
                      <a:pt x="23443" y="9713"/>
                      <a:pt x="22644" y="7682"/>
                    </a:cubicBezTo>
                    <a:cubicBezTo>
                      <a:pt x="21822" y="5582"/>
                      <a:pt x="20407" y="3779"/>
                      <a:pt x="18626" y="2409"/>
                    </a:cubicBezTo>
                    <a:cubicBezTo>
                      <a:pt x="16869" y="1063"/>
                      <a:pt x="14746" y="218"/>
                      <a:pt x="12532" y="36"/>
                    </a:cubicBezTo>
                    <a:cubicBezTo>
                      <a:pt x="12260" y="12"/>
                      <a:pt x="11986" y="1"/>
                      <a:pt x="11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0" name="Google Shape;730;p47"/>
              <p:cNvSpPr/>
              <p:nvPr/>
            </p:nvSpPr>
            <p:spPr>
              <a:xfrm>
                <a:off x="8321650" y="1591825"/>
                <a:ext cx="523875" cy="398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15938" extrusionOk="0">
                    <a:moveTo>
                      <a:pt x="11093" y="940"/>
                    </a:moveTo>
                    <a:cubicBezTo>
                      <a:pt x="11131" y="940"/>
                      <a:pt x="11169" y="940"/>
                      <a:pt x="11208" y="941"/>
                    </a:cubicBezTo>
                    <a:cubicBezTo>
                      <a:pt x="12737" y="964"/>
                      <a:pt x="14152" y="1489"/>
                      <a:pt x="15430" y="2287"/>
                    </a:cubicBezTo>
                    <a:cubicBezTo>
                      <a:pt x="16640" y="3064"/>
                      <a:pt x="17645" y="4159"/>
                      <a:pt x="18352" y="5437"/>
                    </a:cubicBezTo>
                    <a:cubicBezTo>
                      <a:pt x="18466" y="5597"/>
                      <a:pt x="18535" y="5780"/>
                      <a:pt x="18626" y="5940"/>
                    </a:cubicBezTo>
                    <a:cubicBezTo>
                      <a:pt x="18672" y="6031"/>
                      <a:pt x="18694" y="6099"/>
                      <a:pt x="18740" y="6191"/>
                    </a:cubicBezTo>
                    <a:cubicBezTo>
                      <a:pt x="18763" y="6213"/>
                      <a:pt x="18786" y="6259"/>
                      <a:pt x="18786" y="6305"/>
                    </a:cubicBezTo>
                    <a:cubicBezTo>
                      <a:pt x="18809" y="6328"/>
                      <a:pt x="18809" y="6350"/>
                      <a:pt x="18809" y="6350"/>
                    </a:cubicBezTo>
                    <a:cubicBezTo>
                      <a:pt x="18809" y="6350"/>
                      <a:pt x="18831" y="6373"/>
                      <a:pt x="18831" y="6396"/>
                    </a:cubicBezTo>
                    <a:cubicBezTo>
                      <a:pt x="18991" y="6761"/>
                      <a:pt x="19105" y="7149"/>
                      <a:pt x="19219" y="7537"/>
                    </a:cubicBezTo>
                    <a:cubicBezTo>
                      <a:pt x="19425" y="8359"/>
                      <a:pt x="19539" y="9249"/>
                      <a:pt x="19334" y="10094"/>
                    </a:cubicBezTo>
                    <a:cubicBezTo>
                      <a:pt x="19014" y="11463"/>
                      <a:pt x="18033" y="12559"/>
                      <a:pt x="16868" y="13289"/>
                    </a:cubicBezTo>
                    <a:cubicBezTo>
                      <a:pt x="15499" y="14157"/>
                      <a:pt x="13924" y="14636"/>
                      <a:pt x="12281" y="14704"/>
                    </a:cubicBezTo>
                    <a:cubicBezTo>
                      <a:pt x="12202" y="14707"/>
                      <a:pt x="12124" y="14709"/>
                      <a:pt x="12045" y="14709"/>
                    </a:cubicBezTo>
                    <a:cubicBezTo>
                      <a:pt x="7711" y="14709"/>
                      <a:pt x="2610" y="10418"/>
                      <a:pt x="4269" y="5643"/>
                    </a:cubicBezTo>
                    <a:cubicBezTo>
                      <a:pt x="4748" y="4250"/>
                      <a:pt x="5661" y="3018"/>
                      <a:pt x="6871" y="2196"/>
                    </a:cubicBezTo>
                    <a:cubicBezTo>
                      <a:pt x="8117" y="1373"/>
                      <a:pt x="9602" y="940"/>
                      <a:pt x="11093" y="940"/>
                    </a:cubicBezTo>
                    <a:close/>
                    <a:moveTo>
                      <a:pt x="11480" y="0"/>
                    </a:moveTo>
                    <a:cubicBezTo>
                      <a:pt x="10090" y="0"/>
                      <a:pt x="8698" y="326"/>
                      <a:pt x="7487" y="941"/>
                    </a:cubicBezTo>
                    <a:cubicBezTo>
                      <a:pt x="1" y="4707"/>
                      <a:pt x="3310" y="15207"/>
                      <a:pt x="11002" y="15891"/>
                    </a:cubicBezTo>
                    <a:cubicBezTo>
                      <a:pt x="11323" y="15922"/>
                      <a:pt x="11645" y="15937"/>
                      <a:pt x="11967" y="15937"/>
                    </a:cubicBezTo>
                    <a:cubicBezTo>
                      <a:pt x="13553" y="15937"/>
                      <a:pt x="15149" y="15570"/>
                      <a:pt x="16572" y="14887"/>
                    </a:cubicBezTo>
                    <a:cubicBezTo>
                      <a:pt x="18033" y="14179"/>
                      <a:pt x="19402" y="13061"/>
                      <a:pt x="20110" y="11577"/>
                    </a:cubicBezTo>
                    <a:cubicBezTo>
                      <a:pt x="20954" y="9820"/>
                      <a:pt x="20749" y="7811"/>
                      <a:pt x="20018" y="6031"/>
                    </a:cubicBezTo>
                    <a:cubicBezTo>
                      <a:pt x="19379" y="4479"/>
                      <a:pt x="18375" y="3064"/>
                      <a:pt x="17074" y="1991"/>
                    </a:cubicBezTo>
                    <a:cubicBezTo>
                      <a:pt x="16412" y="1443"/>
                      <a:pt x="15682" y="986"/>
                      <a:pt x="14905" y="644"/>
                    </a:cubicBezTo>
                    <a:cubicBezTo>
                      <a:pt x="14517" y="484"/>
                      <a:pt x="14129" y="347"/>
                      <a:pt x="13719" y="256"/>
                    </a:cubicBezTo>
                    <a:cubicBezTo>
                      <a:pt x="13308" y="142"/>
                      <a:pt x="12851" y="96"/>
                      <a:pt x="12418" y="51"/>
                    </a:cubicBezTo>
                    <a:cubicBezTo>
                      <a:pt x="12107" y="17"/>
                      <a:pt x="11793" y="0"/>
                      <a:pt x="11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731" name="Google Shape;731;p47"/>
          <p:cNvSpPr/>
          <p:nvPr/>
        </p:nvSpPr>
        <p:spPr>
          <a:xfrm>
            <a:off x="1043236" y="1199449"/>
            <a:ext cx="6957179" cy="3620705"/>
          </a:xfrm>
          <a:custGeom>
            <a:avLst/>
            <a:gdLst/>
            <a:ahLst/>
            <a:cxnLst/>
            <a:rect l="l" t="t" r="r" b="b"/>
            <a:pathLst>
              <a:path w="89194" h="55648" extrusionOk="0">
                <a:moveTo>
                  <a:pt x="36345" y="808"/>
                </a:moveTo>
                <a:cubicBezTo>
                  <a:pt x="36746" y="808"/>
                  <a:pt x="36949" y="966"/>
                  <a:pt x="36935" y="1346"/>
                </a:cubicBezTo>
                <a:cubicBezTo>
                  <a:pt x="36914" y="1898"/>
                  <a:pt x="36928" y="2453"/>
                  <a:pt x="36966" y="3001"/>
                </a:cubicBezTo>
                <a:cubicBezTo>
                  <a:pt x="36990" y="3330"/>
                  <a:pt x="36757" y="3536"/>
                  <a:pt x="36599" y="3790"/>
                </a:cubicBezTo>
                <a:cubicBezTo>
                  <a:pt x="36202" y="4420"/>
                  <a:pt x="36335" y="4883"/>
                  <a:pt x="36997" y="5297"/>
                </a:cubicBezTo>
                <a:cubicBezTo>
                  <a:pt x="37419" y="5564"/>
                  <a:pt x="37898" y="5686"/>
                  <a:pt x="38371" y="5686"/>
                </a:cubicBezTo>
                <a:cubicBezTo>
                  <a:pt x="39480" y="5686"/>
                  <a:pt x="40551" y="5016"/>
                  <a:pt x="40752" y="3971"/>
                </a:cubicBezTo>
                <a:cubicBezTo>
                  <a:pt x="40817" y="3639"/>
                  <a:pt x="40804" y="3323"/>
                  <a:pt x="40451" y="3090"/>
                </a:cubicBezTo>
                <a:cubicBezTo>
                  <a:pt x="40228" y="2943"/>
                  <a:pt x="39868" y="2888"/>
                  <a:pt x="39902" y="2546"/>
                </a:cubicBezTo>
                <a:cubicBezTo>
                  <a:pt x="39944" y="2093"/>
                  <a:pt x="39944" y="1634"/>
                  <a:pt x="40046" y="1195"/>
                </a:cubicBezTo>
                <a:cubicBezTo>
                  <a:pt x="40080" y="1046"/>
                  <a:pt x="40839" y="958"/>
                  <a:pt x="41499" y="958"/>
                </a:cubicBezTo>
                <a:cubicBezTo>
                  <a:pt x="41972" y="958"/>
                  <a:pt x="42394" y="1003"/>
                  <a:pt x="42462" y="1103"/>
                </a:cubicBezTo>
                <a:cubicBezTo>
                  <a:pt x="42531" y="1202"/>
                  <a:pt x="42527" y="1350"/>
                  <a:pt x="42538" y="1476"/>
                </a:cubicBezTo>
                <a:cubicBezTo>
                  <a:pt x="42558" y="1864"/>
                  <a:pt x="42558" y="2254"/>
                  <a:pt x="42593" y="2642"/>
                </a:cubicBezTo>
                <a:cubicBezTo>
                  <a:pt x="42623" y="3015"/>
                  <a:pt x="42507" y="3293"/>
                  <a:pt x="42202" y="3591"/>
                </a:cubicBezTo>
                <a:cubicBezTo>
                  <a:pt x="41612" y="4166"/>
                  <a:pt x="41780" y="4807"/>
                  <a:pt x="42527" y="5236"/>
                </a:cubicBezTo>
                <a:cubicBezTo>
                  <a:pt x="43097" y="5561"/>
                  <a:pt x="43852" y="5724"/>
                  <a:pt x="44605" y="5724"/>
                </a:cubicBezTo>
                <a:cubicBezTo>
                  <a:pt x="45367" y="5724"/>
                  <a:pt x="46128" y="5558"/>
                  <a:pt x="46694" y="5225"/>
                </a:cubicBezTo>
                <a:cubicBezTo>
                  <a:pt x="47428" y="4797"/>
                  <a:pt x="47596" y="4142"/>
                  <a:pt x="47006" y="3567"/>
                </a:cubicBezTo>
                <a:cubicBezTo>
                  <a:pt x="46225" y="2806"/>
                  <a:pt x="46790" y="1963"/>
                  <a:pt x="46708" y="1165"/>
                </a:cubicBezTo>
                <a:cubicBezTo>
                  <a:pt x="46694" y="1034"/>
                  <a:pt x="46890" y="973"/>
                  <a:pt x="47044" y="969"/>
                </a:cubicBezTo>
                <a:cubicBezTo>
                  <a:pt x="47144" y="965"/>
                  <a:pt x="47246" y="963"/>
                  <a:pt x="47347" y="963"/>
                </a:cubicBezTo>
                <a:cubicBezTo>
                  <a:pt x="47471" y="963"/>
                  <a:pt x="47595" y="966"/>
                  <a:pt x="47719" y="969"/>
                </a:cubicBezTo>
                <a:cubicBezTo>
                  <a:pt x="49312" y="1004"/>
                  <a:pt x="49306" y="1007"/>
                  <a:pt x="49306" y="2367"/>
                </a:cubicBezTo>
                <a:cubicBezTo>
                  <a:pt x="49306" y="2652"/>
                  <a:pt x="49254" y="2861"/>
                  <a:pt x="48932" y="3001"/>
                </a:cubicBezTo>
                <a:cubicBezTo>
                  <a:pt x="48332" y="3258"/>
                  <a:pt x="48356" y="3711"/>
                  <a:pt x="48517" y="4173"/>
                </a:cubicBezTo>
                <a:cubicBezTo>
                  <a:pt x="48847" y="5126"/>
                  <a:pt x="49823" y="5693"/>
                  <a:pt x="50833" y="5693"/>
                </a:cubicBezTo>
                <a:cubicBezTo>
                  <a:pt x="51313" y="5693"/>
                  <a:pt x="51800" y="5565"/>
                  <a:pt x="52229" y="5290"/>
                </a:cubicBezTo>
                <a:cubicBezTo>
                  <a:pt x="52849" y="4893"/>
                  <a:pt x="53061" y="4393"/>
                  <a:pt x="52643" y="3865"/>
                </a:cubicBezTo>
                <a:cubicBezTo>
                  <a:pt x="51944" y="2988"/>
                  <a:pt x="52376" y="2045"/>
                  <a:pt x="52294" y="1134"/>
                </a:cubicBezTo>
                <a:cubicBezTo>
                  <a:pt x="52273" y="880"/>
                  <a:pt x="52544" y="822"/>
                  <a:pt x="52767" y="822"/>
                </a:cubicBezTo>
                <a:cubicBezTo>
                  <a:pt x="52840" y="822"/>
                  <a:pt x="52914" y="821"/>
                  <a:pt x="52987" y="821"/>
                </a:cubicBezTo>
                <a:cubicBezTo>
                  <a:pt x="53736" y="821"/>
                  <a:pt x="54485" y="836"/>
                  <a:pt x="55237" y="842"/>
                </a:cubicBezTo>
                <a:cubicBezTo>
                  <a:pt x="55457" y="846"/>
                  <a:pt x="55594" y="932"/>
                  <a:pt x="55590" y="1127"/>
                </a:cubicBezTo>
                <a:cubicBezTo>
                  <a:pt x="55570" y="1802"/>
                  <a:pt x="55926" y="2515"/>
                  <a:pt x="55039" y="3053"/>
                </a:cubicBezTo>
                <a:cubicBezTo>
                  <a:pt x="54480" y="3392"/>
                  <a:pt x="54487" y="3981"/>
                  <a:pt x="54833" y="4557"/>
                </a:cubicBezTo>
                <a:cubicBezTo>
                  <a:pt x="55277" y="5303"/>
                  <a:pt x="56269" y="5698"/>
                  <a:pt x="57247" y="5698"/>
                </a:cubicBezTo>
                <a:cubicBezTo>
                  <a:pt x="58027" y="5698"/>
                  <a:pt x="58799" y="5446"/>
                  <a:pt x="59278" y="4920"/>
                </a:cubicBezTo>
                <a:cubicBezTo>
                  <a:pt x="59668" y="4489"/>
                  <a:pt x="59617" y="3810"/>
                  <a:pt x="59072" y="3221"/>
                </a:cubicBezTo>
                <a:cubicBezTo>
                  <a:pt x="58853" y="2988"/>
                  <a:pt x="58685" y="2796"/>
                  <a:pt x="58664" y="2470"/>
                </a:cubicBezTo>
                <a:cubicBezTo>
                  <a:pt x="58551" y="856"/>
                  <a:pt x="58356" y="1004"/>
                  <a:pt x="60234" y="932"/>
                </a:cubicBezTo>
                <a:cubicBezTo>
                  <a:pt x="60910" y="905"/>
                  <a:pt x="61340" y="864"/>
                  <a:pt x="61615" y="864"/>
                </a:cubicBezTo>
                <a:cubicBezTo>
                  <a:pt x="62301" y="864"/>
                  <a:pt x="62011" y="1120"/>
                  <a:pt x="62153" y="2501"/>
                </a:cubicBezTo>
                <a:cubicBezTo>
                  <a:pt x="62180" y="2785"/>
                  <a:pt x="62108" y="3012"/>
                  <a:pt x="61892" y="3210"/>
                </a:cubicBezTo>
                <a:cubicBezTo>
                  <a:pt x="61036" y="3999"/>
                  <a:pt x="61923" y="5325"/>
                  <a:pt x="62985" y="5452"/>
                </a:cubicBezTo>
                <a:cubicBezTo>
                  <a:pt x="63369" y="5495"/>
                  <a:pt x="63762" y="5535"/>
                  <a:pt x="64149" y="5535"/>
                </a:cubicBezTo>
                <a:cubicBezTo>
                  <a:pt x="64246" y="5535"/>
                  <a:pt x="64342" y="5532"/>
                  <a:pt x="64438" y="5527"/>
                </a:cubicBezTo>
                <a:cubicBezTo>
                  <a:pt x="65775" y="5452"/>
                  <a:pt x="66450" y="4578"/>
                  <a:pt x="65816" y="3563"/>
                </a:cubicBezTo>
                <a:cubicBezTo>
                  <a:pt x="65401" y="2902"/>
                  <a:pt x="65487" y="2271"/>
                  <a:pt x="65439" y="1607"/>
                </a:cubicBezTo>
                <a:cubicBezTo>
                  <a:pt x="65411" y="1206"/>
                  <a:pt x="65594" y="1070"/>
                  <a:pt x="65961" y="1070"/>
                </a:cubicBezTo>
                <a:cubicBezTo>
                  <a:pt x="66005" y="1070"/>
                  <a:pt x="66051" y="1072"/>
                  <a:pt x="66100" y="1076"/>
                </a:cubicBezTo>
                <a:cubicBezTo>
                  <a:pt x="66173" y="1080"/>
                  <a:pt x="66245" y="1082"/>
                  <a:pt x="66319" y="1082"/>
                </a:cubicBezTo>
                <a:cubicBezTo>
                  <a:pt x="66506" y="1082"/>
                  <a:pt x="66695" y="1070"/>
                  <a:pt x="66885" y="1065"/>
                </a:cubicBezTo>
                <a:cubicBezTo>
                  <a:pt x="66966" y="1064"/>
                  <a:pt x="67042" y="1063"/>
                  <a:pt x="67114" y="1063"/>
                </a:cubicBezTo>
                <a:cubicBezTo>
                  <a:pt x="68250" y="1063"/>
                  <a:pt x="68386" y="1263"/>
                  <a:pt x="68331" y="2371"/>
                </a:cubicBezTo>
                <a:cubicBezTo>
                  <a:pt x="68321" y="2559"/>
                  <a:pt x="68225" y="2662"/>
                  <a:pt x="68088" y="2775"/>
                </a:cubicBezTo>
                <a:cubicBezTo>
                  <a:pt x="67543" y="3221"/>
                  <a:pt x="67313" y="3748"/>
                  <a:pt x="67683" y="4348"/>
                </a:cubicBezTo>
                <a:cubicBezTo>
                  <a:pt x="68102" y="5033"/>
                  <a:pt x="68694" y="5609"/>
                  <a:pt x="69644" y="5650"/>
                </a:cubicBezTo>
                <a:cubicBezTo>
                  <a:pt x="69682" y="5652"/>
                  <a:pt x="69720" y="5653"/>
                  <a:pt x="69757" y="5653"/>
                </a:cubicBezTo>
                <a:cubicBezTo>
                  <a:pt x="70431" y="5653"/>
                  <a:pt x="71065" y="5396"/>
                  <a:pt x="71604" y="5023"/>
                </a:cubicBezTo>
                <a:cubicBezTo>
                  <a:pt x="72402" y="4471"/>
                  <a:pt x="72430" y="3848"/>
                  <a:pt x="71734" y="3186"/>
                </a:cubicBezTo>
                <a:cubicBezTo>
                  <a:pt x="71498" y="2964"/>
                  <a:pt x="71158" y="2864"/>
                  <a:pt x="71090" y="2457"/>
                </a:cubicBezTo>
                <a:cubicBezTo>
                  <a:pt x="70853" y="1106"/>
                  <a:pt x="70812" y="1076"/>
                  <a:pt x="72388" y="1065"/>
                </a:cubicBezTo>
                <a:cubicBezTo>
                  <a:pt x="72742" y="1063"/>
                  <a:pt x="73152" y="865"/>
                  <a:pt x="73493" y="865"/>
                </a:cubicBezTo>
                <a:cubicBezTo>
                  <a:pt x="73667" y="865"/>
                  <a:pt x="73823" y="917"/>
                  <a:pt x="73944" y="1072"/>
                </a:cubicBezTo>
                <a:cubicBezTo>
                  <a:pt x="74191" y="1387"/>
                  <a:pt x="74006" y="1949"/>
                  <a:pt x="74026" y="2402"/>
                </a:cubicBezTo>
                <a:cubicBezTo>
                  <a:pt x="74047" y="2761"/>
                  <a:pt x="73999" y="3049"/>
                  <a:pt x="73701" y="3371"/>
                </a:cubicBezTo>
                <a:cubicBezTo>
                  <a:pt x="73204" y="3906"/>
                  <a:pt x="73451" y="4667"/>
                  <a:pt x="74119" y="5068"/>
                </a:cubicBezTo>
                <a:cubicBezTo>
                  <a:pt x="74488" y="5288"/>
                  <a:pt x="74954" y="5391"/>
                  <a:pt x="75433" y="5391"/>
                </a:cubicBezTo>
                <a:cubicBezTo>
                  <a:pt x="76293" y="5391"/>
                  <a:pt x="77195" y="5058"/>
                  <a:pt x="77649" y="4475"/>
                </a:cubicBezTo>
                <a:cubicBezTo>
                  <a:pt x="77971" y="4064"/>
                  <a:pt x="77957" y="3567"/>
                  <a:pt x="77583" y="3306"/>
                </a:cubicBezTo>
                <a:cubicBezTo>
                  <a:pt x="76655" y="2662"/>
                  <a:pt x="76895" y="1812"/>
                  <a:pt x="76847" y="952"/>
                </a:cubicBezTo>
                <a:cubicBezTo>
                  <a:pt x="77155" y="895"/>
                  <a:pt x="77461" y="873"/>
                  <a:pt x="77766" y="873"/>
                </a:cubicBezTo>
                <a:cubicBezTo>
                  <a:pt x="78720" y="873"/>
                  <a:pt x="79665" y="1084"/>
                  <a:pt x="80630" y="1084"/>
                </a:cubicBezTo>
                <a:cubicBezTo>
                  <a:pt x="80895" y="1084"/>
                  <a:pt x="81163" y="1068"/>
                  <a:pt x="81432" y="1028"/>
                </a:cubicBezTo>
                <a:lnTo>
                  <a:pt x="81432" y="1028"/>
                </a:lnTo>
                <a:cubicBezTo>
                  <a:pt x="81497" y="1665"/>
                  <a:pt x="81538" y="2138"/>
                  <a:pt x="80997" y="2597"/>
                </a:cubicBezTo>
                <a:cubicBezTo>
                  <a:pt x="80445" y="3066"/>
                  <a:pt x="80465" y="3721"/>
                  <a:pt x="80788" y="4328"/>
                </a:cubicBezTo>
                <a:cubicBezTo>
                  <a:pt x="81178" y="5051"/>
                  <a:pt x="81870" y="5356"/>
                  <a:pt x="82772" y="5380"/>
                </a:cubicBezTo>
                <a:cubicBezTo>
                  <a:pt x="82813" y="5381"/>
                  <a:pt x="82853" y="5381"/>
                  <a:pt x="82893" y="5381"/>
                </a:cubicBezTo>
                <a:cubicBezTo>
                  <a:pt x="83647" y="5381"/>
                  <a:pt x="84269" y="5191"/>
                  <a:pt x="84646" y="4554"/>
                </a:cubicBezTo>
                <a:cubicBezTo>
                  <a:pt x="85047" y="3879"/>
                  <a:pt x="84985" y="3245"/>
                  <a:pt x="84468" y="2638"/>
                </a:cubicBezTo>
                <a:cubicBezTo>
                  <a:pt x="84338" y="2484"/>
                  <a:pt x="84139" y="2388"/>
                  <a:pt x="84081" y="2176"/>
                </a:cubicBezTo>
                <a:cubicBezTo>
                  <a:pt x="83882" y="1451"/>
                  <a:pt x="84145" y="1126"/>
                  <a:pt x="84939" y="1126"/>
                </a:cubicBezTo>
                <a:cubicBezTo>
                  <a:pt x="84994" y="1126"/>
                  <a:pt x="85052" y="1127"/>
                  <a:pt x="85112" y="1130"/>
                </a:cubicBezTo>
                <a:cubicBezTo>
                  <a:pt x="85784" y="1165"/>
                  <a:pt x="86459" y="1189"/>
                  <a:pt x="87131" y="1189"/>
                </a:cubicBezTo>
                <a:cubicBezTo>
                  <a:pt x="87538" y="1189"/>
                  <a:pt x="87737" y="1346"/>
                  <a:pt x="87830" y="1682"/>
                </a:cubicBezTo>
                <a:cubicBezTo>
                  <a:pt x="87939" y="2066"/>
                  <a:pt x="87953" y="2453"/>
                  <a:pt x="87950" y="2840"/>
                </a:cubicBezTo>
                <a:cubicBezTo>
                  <a:pt x="87919" y="6706"/>
                  <a:pt x="87891" y="10571"/>
                  <a:pt x="87840" y="14433"/>
                </a:cubicBezTo>
                <a:cubicBezTo>
                  <a:pt x="87761" y="20636"/>
                  <a:pt x="87833" y="26831"/>
                  <a:pt x="88104" y="33030"/>
                </a:cubicBezTo>
                <a:cubicBezTo>
                  <a:pt x="88302" y="37605"/>
                  <a:pt x="88378" y="42183"/>
                  <a:pt x="88203" y="46761"/>
                </a:cubicBezTo>
                <a:cubicBezTo>
                  <a:pt x="88159" y="47926"/>
                  <a:pt x="88039" y="49092"/>
                  <a:pt x="87761" y="50239"/>
                </a:cubicBezTo>
                <a:cubicBezTo>
                  <a:pt x="87693" y="50520"/>
                  <a:pt x="87638" y="50829"/>
                  <a:pt x="87693" y="51106"/>
                </a:cubicBezTo>
                <a:cubicBezTo>
                  <a:pt x="87867" y="51991"/>
                  <a:pt x="87593" y="52851"/>
                  <a:pt x="87573" y="53725"/>
                </a:cubicBezTo>
                <a:cubicBezTo>
                  <a:pt x="87567" y="54098"/>
                  <a:pt x="87386" y="54223"/>
                  <a:pt x="87031" y="54223"/>
                </a:cubicBezTo>
                <a:cubicBezTo>
                  <a:pt x="86976" y="54223"/>
                  <a:pt x="86916" y="54220"/>
                  <a:pt x="86853" y="54215"/>
                </a:cubicBezTo>
                <a:cubicBezTo>
                  <a:pt x="85700" y="54109"/>
                  <a:pt x="84544" y="54070"/>
                  <a:pt x="83387" y="54070"/>
                </a:cubicBezTo>
                <a:cubicBezTo>
                  <a:pt x="82447" y="54070"/>
                  <a:pt x="81507" y="54095"/>
                  <a:pt x="80568" y="54132"/>
                </a:cubicBezTo>
                <a:cubicBezTo>
                  <a:pt x="75822" y="54317"/>
                  <a:pt x="71069" y="54386"/>
                  <a:pt x="66320" y="54406"/>
                </a:cubicBezTo>
                <a:cubicBezTo>
                  <a:pt x="66249" y="54407"/>
                  <a:pt x="66178" y="54407"/>
                  <a:pt x="66108" y="54407"/>
                </a:cubicBezTo>
                <a:cubicBezTo>
                  <a:pt x="64053" y="54407"/>
                  <a:pt x="61989" y="54265"/>
                  <a:pt x="59932" y="54146"/>
                </a:cubicBezTo>
                <a:cubicBezTo>
                  <a:pt x="59306" y="54109"/>
                  <a:pt x="58680" y="54093"/>
                  <a:pt x="58053" y="54093"/>
                </a:cubicBezTo>
                <a:cubicBezTo>
                  <a:pt x="56251" y="54093"/>
                  <a:pt x="54447" y="54225"/>
                  <a:pt x="52647" y="54362"/>
                </a:cubicBezTo>
                <a:cubicBezTo>
                  <a:pt x="49869" y="54575"/>
                  <a:pt x="47093" y="54851"/>
                  <a:pt x="44303" y="54851"/>
                </a:cubicBezTo>
                <a:cubicBezTo>
                  <a:pt x="43689" y="54851"/>
                  <a:pt x="43074" y="54838"/>
                  <a:pt x="42459" y="54807"/>
                </a:cubicBezTo>
                <a:cubicBezTo>
                  <a:pt x="40667" y="54718"/>
                  <a:pt x="38878" y="54591"/>
                  <a:pt x="37093" y="54417"/>
                </a:cubicBezTo>
                <a:cubicBezTo>
                  <a:pt x="35113" y="54223"/>
                  <a:pt x="33133" y="54119"/>
                  <a:pt x="31151" y="54119"/>
                </a:cubicBezTo>
                <a:cubicBezTo>
                  <a:pt x="29810" y="54119"/>
                  <a:pt x="28467" y="54166"/>
                  <a:pt x="27124" y="54266"/>
                </a:cubicBezTo>
                <a:cubicBezTo>
                  <a:pt x="25583" y="54381"/>
                  <a:pt x="24041" y="54418"/>
                  <a:pt x="22500" y="54418"/>
                </a:cubicBezTo>
                <a:cubicBezTo>
                  <a:pt x="19777" y="54418"/>
                  <a:pt x="17054" y="54302"/>
                  <a:pt x="14332" y="54293"/>
                </a:cubicBezTo>
                <a:cubicBezTo>
                  <a:pt x="11528" y="54282"/>
                  <a:pt x="8731" y="54081"/>
                  <a:pt x="5928" y="54081"/>
                </a:cubicBezTo>
                <a:cubicBezTo>
                  <a:pt x="5363" y="54081"/>
                  <a:pt x="4798" y="54089"/>
                  <a:pt x="4233" y="54108"/>
                </a:cubicBezTo>
                <a:cubicBezTo>
                  <a:pt x="3561" y="54132"/>
                  <a:pt x="2890" y="54170"/>
                  <a:pt x="2218" y="54225"/>
                </a:cubicBezTo>
                <a:cubicBezTo>
                  <a:pt x="2183" y="54228"/>
                  <a:pt x="2149" y="54229"/>
                  <a:pt x="2118" y="54229"/>
                </a:cubicBezTo>
                <a:cubicBezTo>
                  <a:pt x="1801" y="54229"/>
                  <a:pt x="1645" y="54089"/>
                  <a:pt x="1642" y="53800"/>
                </a:cubicBezTo>
                <a:cubicBezTo>
                  <a:pt x="1632" y="52926"/>
                  <a:pt x="1324" y="52069"/>
                  <a:pt x="1516" y="51185"/>
                </a:cubicBezTo>
                <a:cubicBezTo>
                  <a:pt x="1666" y="50493"/>
                  <a:pt x="1306" y="49842"/>
                  <a:pt x="1221" y="49167"/>
                </a:cubicBezTo>
                <a:cubicBezTo>
                  <a:pt x="906" y="46580"/>
                  <a:pt x="919" y="43986"/>
                  <a:pt x="933" y="41388"/>
                </a:cubicBezTo>
                <a:cubicBezTo>
                  <a:pt x="967" y="36063"/>
                  <a:pt x="1238" y="30745"/>
                  <a:pt x="1372" y="25419"/>
                </a:cubicBezTo>
                <a:cubicBezTo>
                  <a:pt x="1478" y="21170"/>
                  <a:pt x="1361" y="16914"/>
                  <a:pt x="1334" y="12661"/>
                </a:cubicBezTo>
                <a:cubicBezTo>
                  <a:pt x="1313" y="9481"/>
                  <a:pt x="1272" y="6298"/>
                  <a:pt x="1248" y="3118"/>
                </a:cubicBezTo>
                <a:cubicBezTo>
                  <a:pt x="1245" y="2758"/>
                  <a:pt x="1248" y="2398"/>
                  <a:pt x="1296" y="2045"/>
                </a:cubicBezTo>
                <a:cubicBezTo>
                  <a:pt x="1409" y="1261"/>
                  <a:pt x="1478" y="1209"/>
                  <a:pt x="2434" y="1192"/>
                </a:cubicBezTo>
                <a:cubicBezTo>
                  <a:pt x="2763" y="1185"/>
                  <a:pt x="3093" y="1183"/>
                  <a:pt x="3423" y="1183"/>
                </a:cubicBezTo>
                <a:cubicBezTo>
                  <a:pt x="3952" y="1183"/>
                  <a:pt x="4483" y="1189"/>
                  <a:pt x="5021" y="1189"/>
                </a:cubicBezTo>
                <a:cubicBezTo>
                  <a:pt x="5213" y="1754"/>
                  <a:pt x="5165" y="2278"/>
                  <a:pt x="4627" y="2820"/>
                </a:cubicBezTo>
                <a:cubicBezTo>
                  <a:pt x="4086" y="3365"/>
                  <a:pt x="4216" y="4225"/>
                  <a:pt x="4737" y="4807"/>
                </a:cubicBezTo>
                <a:cubicBezTo>
                  <a:pt x="5079" y="5192"/>
                  <a:pt x="5699" y="5407"/>
                  <a:pt x="6350" y="5407"/>
                </a:cubicBezTo>
                <a:cubicBezTo>
                  <a:pt x="6638" y="5407"/>
                  <a:pt x="6932" y="5365"/>
                  <a:pt x="7211" y="5277"/>
                </a:cubicBezTo>
                <a:cubicBezTo>
                  <a:pt x="8537" y="4859"/>
                  <a:pt x="9102" y="3478"/>
                  <a:pt x="8201" y="2597"/>
                </a:cubicBezTo>
                <a:cubicBezTo>
                  <a:pt x="7735" y="2141"/>
                  <a:pt x="7721" y="1696"/>
                  <a:pt x="7745" y="1069"/>
                </a:cubicBezTo>
                <a:lnTo>
                  <a:pt x="7745" y="1069"/>
                </a:lnTo>
                <a:cubicBezTo>
                  <a:pt x="7955" y="1085"/>
                  <a:pt x="8163" y="1092"/>
                  <a:pt x="8368" y="1092"/>
                </a:cubicBezTo>
                <a:cubicBezTo>
                  <a:pt x="9485" y="1092"/>
                  <a:pt x="10540" y="884"/>
                  <a:pt x="11614" y="870"/>
                </a:cubicBezTo>
                <a:cubicBezTo>
                  <a:pt x="11634" y="870"/>
                  <a:pt x="11654" y="870"/>
                  <a:pt x="11673" y="870"/>
                </a:cubicBezTo>
                <a:cubicBezTo>
                  <a:pt x="12176" y="870"/>
                  <a:pt x="12428" y="962"/>
                  <a:pt x="12375" y="1497"/>
                </a:cubicBezTo>
                <a:cubicBezTo>
                  <a:pt x="12313" y="2107"/>
                  <a:pt x="12368" y="2659"/>
                  <a:pt x="11751" y="3162"/>
                </a:cubicBezTo>
                <a:cubicBezTo>
                  <a:pt x="11076" y="3714"/>
                  <a:pt x="11234" y="4334"/>
                  <a:pt x="11971" y="4821"/>
                </a:cubicBezTo>
                <a:cubicBezTo>
                  <a:pt x="12531" y="5191"/>
                  <a:pt x="13123" y="5412"/>
                  <a:pt x="13745" y="5412"/>
                </a:cubicBezTo>
                <a:cubicBezTo>
                  <a:pt x="14120" y="5412"/>
                  <a:pt x="14506" y="5332"/>
                  <a:pt x="14904" y="5157"/>
                </a:cubicBezTo>
                <a:cubicBezTo>
                  <a:pt x="15737" y="4790"/>
                  <a:pt x="16052" y="3975"/>
                  <a:pt x="15504" y="3361"/>
                </a:cubicBezTo>
                <a:cubicBezTo>
                  <a:pt x="14859" y="2638"/>
                  <a:pt x="15329" y="1864"/>
                  <a:pt x="15195" y="1127"/>
                </a:cubicBezTo>
                <a:cubicBezTo>
                  <a:pt x="15169" y="967"/>
                  <a:pt x="15352" y="907"/>
                  <a:pt x="15531" y="907"/>
                </a:cubicBezTo>
                <a:cubicBezTo>
                  <a:pt x="15559" y="907"/>
                  <a:pt x="15587" y="908"/>
                  <a:pt x="15613" y="911"/>
                </a:cubicBezTo>
                <a:cubicBezTo>
                  <a:pt x="16021" y="952"/>
                  <a:pt x="16432" y="973"/>
                  <a:pt x="16830" y="1055"/>
                </a:cubicBezTo>
                <a:cubicBezTo>
                  <a:pt x="16890" y="1068"/>
                  <a:pt x="16955" y="1072"/>
                  <a:pt x="17023" y="1072"/>
                </a:cubicBezTo>
                <a:cubicBezTo>
                  <a:pt x="17250" y="1072"/>
                  <a:pt x="17512" y="1018"/>
                  <a:pt x="17731" y="1018"/>
                </a:cubicBezTo>
                <a:cubicBezTo>
                  <a:pt x="17959" y="1018"/>
                  <a:pt x="18141" y="1078"/>
                  <a:pt x="18187" y="1322"/>
                </a:cubicBezTo>
                <a:cubicBezTo>
                  <a:pt x="18293" y="1884"/>
                  <a:pt x="18338" y="2570"/>
                  <a:pt x="17639" y="3080"/>
                </a:cubicBezTo>
                <a:cubicBezTo>
                  <a:pt x="16635" y="3820"/>
                  <a:pt x="16772" y="4602"/>
                  <a:pt x="17892" y="5198"/>
                </a:cubicBezTo>
                <a:cubicBezTo>
                  <a:pt x="18458" y="5499"/>
                  <a:pt x="18971" y="5651"/>
                  <a:pt x="19444" y="5651"/>
                </a:cubicBezTo>
                <a:cubicBezTo>
                  <a:pt x="20079" y="5651"/>
                  <a:pt x="20643" y="5378"/>
                  <a:pt x="21172" y="4828"/>
                </a:cubicBezTo>
                <a:cubicBezTo>
                  <a:pt x="21860" y="4105"/>
                  <a:pt x="21871" y="3574"/>
                  <a:pt x="21189" y="2833"/>
                </a:cubicBezTo>
                <a:cubicBezTo>
                  <a:pt x="21052" y="2690"/>
                  <a:pt x="20846" y="2604"/>
                  <a:pt x="20894" y="2357"/>
                </a:cubicBezTo>
                <a:cubicBezTo>
                  <a:pt x="20966" y="1973"/>
                  <a:pt x="20973" y="1583"/>
                  <a:pt x="21055" y="1202"/>
                </a:cubicBezTo>
                <a:cubicBezTo>
                  <a:pt x="21083" y="1082"/>
                  <a:pt x="21292" y="1062"/>
                  <a:pt x="21442" y="1062"/>
                </a:cubicBezTo>
                <a:cubicBezTo>
                  <a:pt x="21579" y="1060"/>
                  <a:pt x="21731" y="1036"/>
                  <a:pt x="21871" y="1036"/>
                </a:cubicBezTo>
                <a:cubicBezTo>
                  <a:pt x="21958" y="1036"/>
                  <a:pt x="22041" y="1045"/>
                  <a:pt x="22111" y="1076"/>
                </a:cubicBezTo>
                <a:cubicBezTo>
                  <a:pt x="22188" y="1108"/>
                  <a:pt x="22275" y="1120"/>
                  <a:pt x="22369" y="1120"/>
                </a:cubicBezTo>
                <a:cubicBezTo>
                  <a:pt x="22631" y="1120"/>
                  <a:pt x="22941" y="1025"/>
                  <a:pt x="23200" y="1025"/>
                </a:cubicBezTo>
                <a:cubicBezTo>
                  <a:pt x="23483" y="1025"/>
                  <a:pt x="23704" y="1140"/>
                  <a:pt x="23735" y="1620"/>
                </a:cubicBezTo>
                <a:cubicBezTo>
                  <a:pt x="23769" y="2172"/>
                  <a:pt x="23927" y="2727"/>
                  <a:pt x="23526" y="3310"/>
                </a:cubicBezTo>
                <a:cubicBezTo>
                  <a:pt x="22676" y="4547"/>
                  <a:pt x="23361" y="5517"/>
                  <a:pt x="25006" y="5534"/>
                </a:cubicBezTo>
                <a:cubicBezTo>
                  <a:pt x="25115" y="5535"/>
                  <a:pt x="25225" y="5537"/>
                  <a:pt x="25335" y="5537"/>
                </a:cubicBezTo>
                <a:cubicBezTo>
                  <a:pt x="25710" y="5537"/>
                  <a:pt x="26086" y="5517"/>
                  <a:pt x="26449" y="5400"/>
                </a:cubicBezTo>
                <a:cubicBezTo>
                  <a:pt x="27494" y="5061"/>
                  <a:pt x="27974" y="4074"/>
                  <a:pt x="27360" y="3293"/>
                </a:cubicBezTo>
                <a:cubicBezTo>
                  <a:pt x="26798" y="2580"/>
                  <a:pt x="27210" y="1850"/>
                  <a:pt x="27134" y="1134"/>
                </a:cubicBezTo>
                <a:cubicBezTo>
                  <a:pt x="27114" y="944"/>
                  <a:pt x="27324" y="883"/>
                  <a:pt x="27519" y="883"/>
                </a:cubicBezTo>
                <a:cubicBezTo>
                  <a:pt x="27524" y="883"/>
                  <a:pt x="27530" y="884"/>
                  <a:pt x="27535" y="884"/>
                </a:cubicBezTo>
                <a:cubicBezTo>
                  <a:pt x="28433" y="897"/>
                  <a:pt x="29331" y="897"/>
                  <a:pt x="30222" y="1028"/>
                </a:cubicBezTo>
                <a:cubicBezTo>
                  <a:pt x="30489" y="1069"/>
                  <a:pt x="30619" y="1192"/>
                  <a:pt x="30595" y="1422"/>
                </a:cubicBezTo>
                <a:cubicBezTo>
                  <a:pt x="30527" y="2073"/>
                  <a:pt x="30678" y="2717"/>
                  <a:pt x="30068" y="3323"/>
                </a:cubicBezTo>
                <a:cubicBezTo>
                  <a:pt x="29293" y="4095"/>
                  <a:pt x="29615" y="4924"/>
                  <a:pt x="30678" y="5380"/>
                </a:cubicBezTo>
                <a:cubicBezTo>
                  <a:pt x="31167" y="5590"/>
                  <a:pt x="31666" y="5693"/>
                  <a:pt x="32141" y="5693"/>
                </a:cubicBezTo>
                <a:cubicBezTo>
                  <a:pt x="32969" y="5693"/>
                  <a:pt x="33721" y="5381"/>
                  <a:pt x="34207" y="4790"/>
                </a:cubicBezTo>
                <a:cubicBezTo>
                  <a:pt x="34793" y="4074"/>
                  <a:pt x="34735" y="3498"/>
                  <a:pt x="34012" y="2892"/>
                </a:cubicBezTo>
                <a:cubicBezTo>
                  <a:pt x="33631" y="2570"/>
                  <a:pt x="33402" y="1439"/>
                  <a:pt x="33628" y="1021"/>
                </a:cubicBezTo>
                <a:cubicBezTo>
                  <a:pt x="33700" y="887"/>
                  <a:pt x="33827" y="846"/>
                  <a:pt x="33988" y="842"/>
                </a:cubicBezTo>
                <a:cubicBezTo>
                  <a:pt x="34773" y="832"/>
                  <a:pt x="35557" y="812"/>
                  <a:pt x="36345" y="808"/>
                </a:cubicBezTo>
                <a:close/>
                <a:moveTo>
                  <a:pt x="35905" y="0"/>
                </a:moveTo>
                <a:cubicBezTo>
                  <a:pt x="35311" y="0"/>
                  <a:pt x="34718" y="49"/>
                  <a:pt x="34125" y="58"/>
                </a:cubicBezTo>
                <a:cubicBezTo>
                  <a:pt x="33254" y="68"/>
                  <a:pt x="32775" y="510"/>
                  <a:pt x="32716" y="1274"/>
                </a:cubicBezTo>
                <a:cubicBezTo>
                  <a:pt x="32675" y="1792"/>
                  <a:pt x="32706" y="2313"/>
                  <a:pt x="32651" y="2830"/>
                </a:cubicBezTo>
                <a:cubicBezTo>
                  <a:pt x="32614" y="3176"/>
                  <a:pt x="32723" y="3327"/>
                  <a:pt x="33111" y="3474"/>
                </a:cubicBezTo>
                <a:cubicBezTo>
                  <a:pt x="33697" y="3700"/>
                  <a:pt x="33724" y="4040"/>
                  <a:pt x="33296" y="4458"/>
                </a:cubicBezTo>
                <a:cubicBezTo>
                  <a:pt x="32997" y="4748"/>
                  <a:pt x="32558" y="4899"/>
                  <a:pt x="32069" y="4899"/>
                </a:cubicBezTo>
                <a:cubicBezTo>
                  <a:pt x="31796" y="4899"/>
                  <a:pt x="31508" y="4852"/>
                  <a:pt x="31219" y="4756"/>
                </a:cubicBezTo>
                <a:cubicBezTo>
                  <a:pt x="30455" y="4499"/>
                  <a:pt x="30256" y="4166"/>
                  <a:pt x="30818" y="3694"/>
                </a:cubicBezTo>
                <a:cubicBezTo>
                  <a:pt x="31411" y="3197"/>
                  <a:pt x="31373" y="2628"/>
                  <a:pt x="31483" y="2045"/>
                </a:cubicBezTo>
                <a:cubicBezTo>
                  <a:pt x="31565" y="1600"/>
                  <a:pt x="31404" y="1151"/>
                  <a:pt x="31596" y="702"/>
                </a:cubicBezTo>
                <a:cubicBezTo>
                  <a:pt x="31706" y="445"/>
                  <a:pt x="31459" y="304"/>
                  <a:pt x="31157" y="263"/>
                </a:cubicBezTo>
                <a:cubicBezTo>
                  <a:pt x="30149" y="128"/>
                  <a:pt x="29131" y="67"/>
                  <a:pt x="28114" y="67"/>
                </a:cubicBezTo>
                <a:cubicBezTo>
                  <a:pt x="27897" y="67"/>
                  <a:pt x="27680" y="69"/>
                  <a:pt x="27463" y="75"/>
                </a:cubicBezTo>
                <a:cubicBezTo>
                  <a:pt x="26500" y="95"/>
                  <a:pt x="26195" y="452"/>
                  <a:pt x="26168" y="1312"/>
                </a:cubicBezTo>
                <a:cubicBezTo>
                  <a:pt x="26158" y="1699"/>
                  <a:pt x="26140" y="2090"/>
                  <a:pt x="26103" y="2477"/>
                </a:cubicBezTo>
                <a:cubicBezTo>
                  <a:pt x="26058" y="2881"/>
                  <a:pt x="26147" y="3221"/>
                  <a:pt x="26439" y="3567"/>
                </a:cubicBezTo>
                <a:cubicBezTo>
                  <a:pt x="26956" y="4173"/>
                  <a:pt x="26692" y="4656"/>
                  <a:pt x="25829" y="4759"/>
                </a:cubicBezTo>
                <a:cubicBezTo>
                  <a:pt x="25704" y="4773"/>
                  <a:pt x="25576" y="4777"/>
                  <a:pt x="25448" y="4777"/>
                </a:cubicBezTo>
                <a:cubicBezTo>
                  <a:pt x="25351" y="4777"/>
                  <a:pt x="25253" y="4774"/>
                  <a:pt x="25157" y="4773"/>
                </a:cubicBezTo>
                <a:cubicBezTo>
                  <a:pt x="24153" y="4756"/>
                  <a:pt x="23889" y="4423"/>
                  <a:pt x="24407" y="3707"/>
                </a:cubicBezTo>
                <a:cubicBezTo>
                  <a:pt x="24705" y="3289"/>
                  <a:pt x="24811" y="2888"/>
                  <a:pt x="24770" y="2426"/>
                </a:cubicBezTo>
                <a:cubicBezTo>
                  <a:pt x="24725" y="1877"/>
                  <a:pt x="24646" y="1326"/>
                  <a:pt x="24674" y="781"/>
                </a:cubicBezTo>
                <a:cubicBezTo>
                  <a:pt x="24694" y="373"/>
                  <a:pt x="24496" y="263"/>
                  <a:pt x="24098" y="253"/>
                </a:cubicBezTo>
                <a:cubicBezTo>
                  <a:pt x="23396" y="236"/>
                  <a:pt x="22694" y="191"/>
                  <a:pt x="21992" y="191"/>
                </a:cubicBezTo>
                <a:cubicBezTo>
                  <a:pt x="21871" y="191"/>
                  <a:pt x="21751" y="192"/>
                  <a:pt x="21631" y="195"/>
                </a:cubicBezTo>
                <a:cubicBezTo>
                  <a:pt x="20168" y="229"/>
                  <a:pt x="20168" y="250"/>
                  <a:pt x="20013" y="1538"/>
                </a:cubicBezTo>
                <a:cubicBezTo>
                  <a:pt x="19996" y="1699"/>
                  <a:pt x="19945" y="1857"/>
                  <a:pt x="19931" y="2018"/>
                </a:cubicBezTo>
                <a:cubicBezTo>
                  <a:pt x="19890" y="2546"/>
                  <a:pt x="19866" y="3056"/>
                  <a:pt x="20510" y="3378"/>
                </a:cubicBezTo>
                <a:cubicBezTo>
                  <a:pt x="20928" y="3587"/>
                  <a:pt x="20877" y="3899"/>
                  <a:pt x="20640" y="4214"/>
                </a:cubicBezTo>
                <a:cubicBezTo>
                  <a:pt x="20337" y="4619"/>
                  <a:pt x="19937" y="4826"/>
                  <a:pt x="19479" y="4826"/>
                </a:cubicBezTo>
                <a:cubicBezTo>
                  <a:pt x="19177" y="4826"/>
                  <a:pt x="18849" y="4736"/>
                  <a:pt x="18506" y="4554"/>
                </a:cubicBezTo>
                <a:cubicBezTo>
                  <a:pt x="17940" y="4256"/>
                  <a:pt x="17868" y="4026"/>
                  <a:pt x="18351" y="3670"/>
                </a:cubicBezTo>
                <a:cubicBezTo>
                  <a:pt x="18913" y="3252"/>
                  <a:pt x="19092" y="2724"/>
                  <a:pt x="19129" y="2128"/>
                </a:cubicBezTo>
                <a:cubicBezTo>
                  <a:pt x="19160" y="1709"/>
                  <a:pt x="19129" y="1288"/>
                  <a:pt x="19188" y="873"/>
                </a:cubicBezTo>
                <a:cubicBezTo>
                  <a:pt x="19253" y="411"/>
                  <a:pt x="18968" y="294"/>
                  <a:pt x="18536" y="294"/>
                </a:cubicBezTo>
                <a:cubicBezTo>
                  <a:pt x="17563" y="291"/>
                  <a:pt x="16600" y="246"/>
                  <a:pt x="15630" y="126"/>
                </a:cubicBezTo>
                <a:cubicBezTo>
                  <a:pt x="15560" y="118"/>
                  <a:pt x="15492" y="113"/>
                  <a:pt x="15426" y="113"/>
                </a:cubicBezTo>
                <a:cubicBezTo>
                  <a:pt x="14676" y="113"/>
                  <a:pt x="14182" y="650"/>
                  <a:pt x="14188" y="1374"/>
                </a:cubicBezTo>
                <a:cubicBezTo>
                  <a:pt x="14195" y="1795"/>
                  <a:pt x="14328" y="2234"/>
                  <a:pt x="14147" y="2628"/>
                </a:cubicBezTo>
                <a:cubicBezTo>
                  <a:pt x="13941" y="3077"/>
                  <a:pt x="14130" y="3354"/>
                  <a:pt x="14462" y="3663"/>
                </a:cubicBezTo>
                <a:cubicBezTo>
                  <a:pt x="15003" y="4160"/>
                  <a:pt x="14877" y="4465"/>
                  <a:pt x="14116" y="4622"/>
                </a:cubicBezTo>
                <a:cubicBezTo>
                  <a:pt x="14002" y="4646"/>
                  <a:pt x="13891" y="4657"/>
                  <a:pt x="13784" y="4657"/>
                </a:cubicBezTo>
                <a:cubicBezTo>
                  <a:pt x="13485" y="4657"/>
                  <a:pt x="13208" y="4573"/>
                  <a:pt x="12934" y="4444"/>
                </a:cubicBezTo>
                <a:cubicBezTo>
                  <a:pt x="12272" y="4129"/>
                  <a:pt x="12183" y="3981"/>
                  <a:pt x="12690" y="3502"/>
                </a:cubicBezTo>
                <a:cubicBezTo>
                  <a:pt x="13472" y="2758"/>
                  <a:pt x="13444" y="1908"/>
                  <a:pt x="13266" y="1041"/>
                </a:cubicBezTo>
                <a:cubicBezTo>
                  <a:pt x="13090" y="185"/>
                  <a:pt x="12995" y="43"/>
                  <a:pt x="12178" y="43"/>
                </a:cubicBezTo>
                <a:cubicBezTo>
                  <a:pt x="12087" y="43"/>
                  <a:pt x="11986" y="45"/>
                  <a:pt x="11875" y="47"/>
                </a:cubicBezTo>
                <a:cubicBezTo>
                  <a:pt x="10494" y="78"/>
                  <a:pt x="9113" y="171"/>
                  <a:pt x="7735" y="263"/>
                </a:cubicBezTo>
                <a:cubicBezTo>
                  <a:pt x="7447" y="284"/>
                  <a:pt x="7170" y="414"/>
                  <a:pt x="6889" y="503"/>
                </a:cubicBezTo>
                <a:cubicBezTo>
                  <a:pt x="6731" y="551"/>
                  <a:pt x="6604" y="681"/>
                  <a:pt x="6645" y="795"/>
                </a:cubicBezTo>
                <a:cubicBezTo>
                  <a:pt x="6899" y="1511"/>
                  <a:pt x="6320" y="2419"/>
                  <a:pt x="7406" y="2967"/>
                </a:cubicBezTo>
                <a:cubicBezTo>
                  <a:pt x="7930" y="3231"/>
                  <a:pt x="7862" y="3868"/>
                  <a:pt x="7434" y="4238"/>
                </a:cubicBezTo>
                <a:cubicBezTo>
                  <a:pt x="7182" y="4456"/>
                  <a:pt x="6778" y="4570"/>
                  <a:pt x="6395" y="4570"/>
                </a:cubicBezTo>
                <a:cubicBezTo>
                  <a:pt x="6074" y="4570"/>
                  <a:pt x="5767" y="4490"/>
                  <a:pt x="5580" y="4324"/>
                </a:cubicBezTo>
                <a:cubicBezTo>
                  <a:pt x="5162" y="3957"/>
                  <a:pt x="5134" y="3416"/>
                  <a:pt x="5662" y="3046"/>
                </a:cubicBezTo>
                <a:cubicBezTo>
                  <a:pt x="6118" y="2727"/>
                  <a:pt x="6200" y="2378"/>
                  <a:pt x="6149" y="1939"/>
                </a:cubicBezTo>
                <a:cubicBezTo>
                  <a:pt x="6111" y="1617"/>
                  <a:pt x="6053" y="1298"/>
                  <a:pt x="6015" y="976"/>
                </a:cubicBezTo>
                <a:cubicBezTo>
                  <a:pt x="5957" y="504"/>
                  <a:pt x="5677" y="306"/>
                  <a:pt x="5202" y="306"/>
                </a:cubicBezTo>
                <a:cubicBezTo>
                  <a:pt x="5143" y="306"/>
                  <a:pt x="5080" y="309"/>
                  <a:pt x="5014" y="315"/>
                </a:cubicBezTo>
                <a:cubicBezTo>
                  <a:pt x="4383" y="373"/>
                  <a:pt x="3751" y="446"/>
                  <a:pt x="3120" y="446"/>
                </a:cubicBezTo>
                <a:cubicBezTo>
                  <a:pt x="3080" y="446"/>
                  <a:pt x="3040" y="446"/>
                  <a:pt x="2999" y="445"/>
                </a:cubicBezTo>
                <a:cubicBezTo>
                  <a:pt x="2862" y="443"/>
                  <a:pt x="2731" y="441"/>
                  <a:pt x="2607" y="441"/>
                </a:cubicBezTo>
                <a:cubicBezTo>
                  <a:pt x="898" y="441"/>
                  <a:pt x="440" y="714"/>
                  <a:pt x="402" y="2720"/>
                </a:cubicBezTo>
                <a:cubicBezTo>
                  <a:pt x="364" y="4866"/>
                  <a:pt x="422" y="7007"/>
                  <a:pt x="440" y="9152"/>
                </a:cubicBezTo>
                <a:cubicBezTo>
                  <a:pt x="491" y="15482"/>
                  <a:pt x="638" y="21811"/>
                  <a:pt x="402" y="28144"/>
                </a:cubicBezTo>
                <a:cubicBezTo>
                  <a:pt x="210" y="33205"/>
                  <a:pt x="1" y="38270"/>
                  <a:pt x="63" y="43338"/>
                </a:cubicBezTo>
                <a:cubicBezTo>
                  <a:pt x="93" y="45771"/>
                  <a:pt x="63" y="48207"/>
                  <a:pt x="686" y="50603"/>
                </a:cubicBezTo>
                <a:cubicBezTo>
                  <a:pt x="710" y="50699"/>
                  <a:pt x="741" y="50808"/>
                  <a:pt x="707" y="50891"/>
                </a:cubicBezTo>
                <a:cubicBezTo>
                  <a:pt x="268" y="51987"/>
                  <a:pt x="652" y="53077"/>
                  <a:pt x="738" y="54167"/>
                </a:cubicBezTo>
                <a:cubicBezTo>
                  <a:pt x="786" y="54797"/>
                  <a:pt x="978" y="54955"/>
                  <a:pt x="1663" y="55027"/>
                </a:cubicBezTo>
                <a:cubicBezTo>
                  <a:pt x="1812" y="55040"/>
                  <a:pt x="1963" y="55046"/>
                  <a:pt x="2113" y="55046"/>
                </a:cubicBezTo>
                <a:cubicBezTo>
                  <a:pt x="2263" y="55046"/>
                  <a:pt x="2413" y="55040"/>
                  <a:pt x="2561" y="55030"/>
                </a:cubicBezTo>
                <a:cubicBezTo>
                  <a:pt x="3581" y="54954"/>
                  <a:pt x="4600" y="54927"/>
                  <a:pt x="5619" y="54927"/>
                </a:cubicBezTo>
                <a:cubicBezTo>
                  <a:pt x="7029" y="54927"/>
                  <a:pt x="8439" y="54979"/>
                  <a:pt x="9853" y="55027"/>
                </a:cubicBezTo>
                <a:cubicBezTo>
                  <a:pt x="14191" y="55171"/>
                  <a:pt x="18536" y="55201"/>
                  <a:pt x="22878" y="55225"/>
                </a:cubicBezTo>
                <a:cubicBezTo>
                  <a:pt x="22966" y="55226"/>
                  <a:pt x="23054" y="55226"/>
                  <a:pt x="23142" y="55226"/>
                </a:cubicBezTo>
                <a:cubicBezTo>
                  <a:pt x="25411" y="55226"/>
                  <a:pt x="27674" y="55020"/>
                  <a:pt x="29941" y="54944"/>
                </a:cubicBezTo>
                <a:cubicBezTo>
                  <a:pt x="30423" y="54928"/>
                  <a:pt x="30906" y="54920"/>
                  <a:pt x="31389" y="54920"/>
                </a:cubicBezTo>
                <a:cubicBezTo>
                  <a:pt x="33900" y="54920"/>
                  <a:pt x="36407" y="55128"/>
                  <a:pt x="38902" y="55369"/>
                </a:cubicBezTo>
                <a:cubicBezTo>
                  <a:pt x="40817" y="55555"/>
                  <a:pt x="42729" y="55647"/>
                  <a:pt x="44640" y="55647"/>
                </a:cubicBezTo>
                <a:cubicBezTo>
                  <a:pt x="46460" y="55647"/>
                  <a:pt x="48281" y="55564"/>
                  <a:pt x="50104" y="55400"/>
                </a:cubicBezTo>
                <a:cubicBezTo>
                  <a:pt x="52723" y="55161"/>
                  <a:pt x="55343" y="54942"/>
                  <a:pt x="57979" y="54942"/>
                </a:cubicBezTo>
                <a:cubicBezTo>
                  <a:pt x="58861" y="54942"/>
                  <a:pt x="59745" y="54967"/>
                  <a:pt x="60631" y="55023"/>
                </a:cubicBezTo>
                <a:cubicBezTo>
                  <a:pt x="62995" y="55176"/>
                  <a:pt x="65362" y="55248"/>
                  <a:pt x="67732" y="55248"/>
                </a:cubicBezTo>
                <a:cubicBezTo>
                  <a:pt x="69255" y="55248"/>
                  <a:pt x="70778" y="55218"/>
                  <a:pt x="72303" y="55160"/>
                </a:cubicBezTo>
                <a:cubicBezTo>
                  <a:pt x="74732" y="55068"/>
                  <a:pt x="77176" y="55150"/>
                  <a:pt x="79602" y="55023"/>
                </a:cubicBezTo>
                <a:cubicBezTo>
                  <a:pt x="80843" y="54958"/>
                  <a:pt x="82080" y="54916"/>
                  <a:pt x="83317" y="54916"/>
                </a:cubicBezTo>
                <a:cubicBezTo>
                  <a:pt x="84358" y="54916"/>
                  <a:pt x="85399" y="54946"/>
                  <a:pt x="86442" y="55016"/>
                </a:cubicBezTo>
                <a:cubicBezTo>
                  <a:pt x="86604" y="55028"/>
                  <a:pt x="86767" y="55033"/>
                  <a:pt x="86931" y="55033"/>
                </a:cubicBezTo>
                <a:cubicBezTo>
                  <a:pt x="87217" y="55033"/>
                  <a:pt x="87503" y="55016"/>
                  <a:pt x="87782" y="54979"/>
                </a:cubicBezTo>
                <a:cubicBezTo>
                  <a:pt x="88165" y="54931"/>
                  <a:pt x="88470" y="54763"/>
                  <a:pt x="88474" y="54341"/>
                </a:cubicBezTo>
                <a:cubicBezTo>
                  <a:pt x="88484" y="53217"/>
                  <a:pt x="88943" y="52100"/>
                  <a:pt x="88512" y="50969"/>
                </a:cubicBezTo>
                <a:cubicBezTo>
                  <a:pt x="88436" y="50781"/>
                  <a:pt x="88542" y="50589"/>
                  <a:pt x="88587" y="50397"/>
                </a:cubicBezTo>
                <a:cubicBezTo>
                  <a:pt x="88912" y="49061"/>
                  <a:pt x="89032" y="47700"/>
                  <a:pt x="89084" y="46336"/>
                </a:cubicBezTo>
                <a:cubicBezTo>
                  <a:pt x="89193" y="43413"/>
                  <a:pt x="89156" y="40490"/>
                  <a:pt x="89087" y="37571"/>
                </a:cubicBezTo>
                <a:cubicBezTo>
                  <a:pt x="88984" y="33349"/>
                  <a:pt x="88820" y="29131"/>
                  <a:pt x="88683" y="25008"/>
                </a:cubicBezTo>
                <a:cubicBezTo>
                  <a:pt x="88683" y="21924"/>
                  <a:pt x="88666" y="18936"/>
                  <a:pt x="88686" y="15951"/>
                </a:cubicBezTo>
                <a:cubicBezTo>
                  <a:pt x="88721" y="11760"/>
                  <a:pt x="88782" y="7573"/>
                  <a:pt x="88830" y="3382"/>
                </a:cubicBezTo>
                <a:cubicBezTo>
                  <a:pt x="88837" y="2734"/>
                  <a:pt x="88823" y="2083"/>
                  <a:pt x="88655" y="1446"/>
                </a:cubicBezTo>
                <a:cubicBezTo>
                  <a:pt x="88501" y="860"/>
                  <a:pt x="88097" y="520"/>
                  <a:pt x="87418" y="486"/>
                </a:cubicBezTo>
                <a:cubicBezTo>
                  <a:pt x="86298" y="431"/>
                  <a:pt x="85174" y="445"/>
                  <a:pt x="84057" y="315"/>
                </a:cubicBezTo>
                <a:cubicBezTo>
                  <a:pt x="84000" y="308"/>
                  <a:pt x="83943" y="304"/>
                  <a:pt x="83887" y="304"/>
                </a:cubicBezTo>
                <a:cubicBezTo>
                  <a:pt x="83596" y="304"/>
                  <a:pt x="83333" y="405"/>
                  <a:pt x="83279" y="712"/>
                </a:cubicBezTo>
                <a:cubicBezTo>
                  <a:pt x="83135" y="1542"/>
                  <a:pt x="82600" y="2412"/>
                  <a:pt x="83652" y="3121"/>
                </a:cubicBezTo>
                <a:cubicBezTo>
                  <a:pt x="83968" y="3334"/>
                  <a:pt x="84009" y="3680"/>
                  <a:pt x="83848" y="4012"/>
                </a:cubicBezTo>
                <a:cubicBezTo>
                  <a:pt x="83669" y="4379"/>
                  <a:pt x="83354" y="4557"/>
                  <a:pt x="82885" y="4564"/>
                </a:cubicBezTo>
                <a:cubicBezTo>
                  <a:pt x="82872" y="4564"/>
                  <a:pt x="82859" y="4564"/>
                  <a:pt x="82846" y="4564"/>
                </a:cubicBezTo>
                <a:cubicBezTo>
                  <a:pt x="82216" y="4564"/>
                  <a:pt x="81692" y="4319"/>
                  <a:pt x="81521" y="3889"/>
                </a:cubicBezTo>
                <a:cubicBezTo>
                  <a:pt x="81332" y="3426"/>
                  <a:pt x="81514" y="3066"/>
                  <a:pt x="81980" y="2803"/>
                </a:cubicBezTo>
                <a:cubicBezTo>
                  <a:pt x="82237" y="2659"/>
                  <a:pt x="82559" y="2460"/>
                  <a:pt x="82494" y="2213"/>
                </a:cubicBezTo>
                <a:cubicBezTo>
                  <a:pt x="82357" y="1685"/>
                  <a:pt x="82662" y="1185"/>
                  <a:pt x="82525" y="678"/>
                </a:cubicBezTo>
                <a:cubicBezTo>
                  <a:pt x="82487" y="541"/>
                  <a:pt x="82326" y="496"/>
                  <a:pt x="82182" y="452"/>
                </a:cubicBezTo>
                <a:cubicBezTo>
                  <a:pt x="81893" y="360"/>
                  <a:pt x="81609" y="241"/>
                  <a:pt x="81290" y="241"/>
                </a:cubicBezTo>
                <a:cubicBezTo>
                  <a:pt x="81265" y="241"/>
                  <a:pt x="81241" y="241"/>
                  <a:pt x="81216" y="243"/>
                </a:cubicBezTo>
                <a:cubicBezTo>
                  <a:pt x="81100" y="249"/>
                  <a:pt x="80984" y="252"/>
                  <a:pt x="80868" y="252"/>
                </a:cubicBezTo>
                <a:cubicBezTo>
                  <a:pt x="80271" y="252"/>
                  <a:pt x="79683" y="173"/>
                  <a:pt x="79091" y="116"/>
                </a:cubicBezTo>
                <a:cubicBezTo>
                  <a:pt x="78585" y="67"/>
                  <a:pt x="78076" y="37"/>
                  <a:pt x="77566" y="37"/>
                </a:cubicBezTo>
                <a:cubicBezTo>
                  <a:pt x="77328" y="37"/>
                  <a:pt x="77089" y="44"/>
                  <a:pt x="76850" y="58"/>
                </a:cubicBezTo>
                <a:cubicBezTo>
                  <a:pt x="76429" y="85"/>
                  <a:pt x="76179" y="198"/>
                  <a:pt x="76072" y="599"/>
                </a:cubicBezTo>
                <a:cubicBezTo>
                  <a:pt x="75781" y="1668"/>
                  <a:pt x="75582" y="2703"/>
                  <a:pt x="76617" y="3584"/>
                </a:cubicBezTo>
                <a:cubicBezTo>
                  <a:pt x="76809" y="3752"/>
                  <a:pt x="76939" y="3947"/>
                  <a:pt x="76717" y="4180"/>
                </a:cubicBezTo>
                <a:cubicBezTo>
                  <a:pt x="76440" y="4472"/>
                  <a:pt x="75878" y="4648"/>
                  <a:pt x="75375" y="4648"/>
                </a:cubicBezTo>
                <a:cubicBezTo>
                  <a:pt x="75098" y="4648"/>
                  <a:pt x="74838" y="4595"/>
                  <a:pt x="74654" y="4478"/>
                </a:cubicBezTo>
                <a:cubicBezTo>
                  <a:pt x="74400" y="4317"/>
                  <a:pt x="74170" y="4060"/>
                  <a:pt x="74517" y="3844"/>
                </a:cubicBezTo>
                <a:cubicBezTo>
                  <a:pt x="75178" y="3430"/>
                  <a:pt x="75202" y="2929"/>
                  <a:pt x="75007" y="2316"/>
                </a:cubicBezTo>
                <a:cubicBezTo>
                  <a:pt x="74921" y="2045"/>
                  <a:pt x="75007" y="1737"/>
                  <a:pt x="75013" y="1442"/>
                </a:cubicBezTo>
                <a:cubicBezTo>
                  <a:pt x="75035" y="608"/>
                  <a:pt x="74544" y="118"/>
                  <a:pt x="73680" y="118"/>
                </a:cubicBezTo>
                <a:cubicBezTo>
                  <a:pt x="73568" y="118"/>
                  <a:pt x="73449" y="126"/>
                  <a:pt x="73324" y="143"/>
                </a:cubicBezTo>
                <a:cubicBezTo>
                  <a:pt x="72769" y="219"/>
                  <a:pt x="72217" y="284"/>
                  <a:pt x="71652" y="287"/>
                </a:cubicBezTo>
                <a:cubicBezTo>
                  <a:pt x="69993" y="294"/>
                  <a:pt x="69993" y="298"/>
                  <a:pt x="70055" y="1761"/>
                </a:cubicBezTo>
                <a:cubicBezTo>
                  <a:pt x="70089" y="2511"/>
                  <a:pt x="70164" y="3238"/>
                  <a:pt x="70963" y="3745"/>
                </a:cubicBezTo>
                <a:cubicBezTo>
                  <a:pt x="71319" y="3971"/>
                  <a:pt x="71220" y="4245"/>
                  <a:pt x="70870" y="4451"/>
                </a:cubicBezTo>
                <a:cubicBezTo>
                  <a:pt x="70555" y="4636"/>
                  <a:pt x="70226" y="4776"/>
                  <a:pt x="69842" y="4814"/>
                </a:cubicBezTo>
                <a:cubicBezTo>
                  <a:pt x="69801" y="4818"/>
                  <a:pt x="69760" y="4820"/>
                  <a:pt x="69719" y="4820"/>
                </a:cubicBezTo>
                <a:cubicBezTo>
                  <a:pt x="69232" y="4820"/>
                  <a:pt x="68754" y="4545"/>
                  <a:pt x="68492" y="4115"/>
                </a:cubicBezTo>
                <a:cubicBezTo>
                  <a:pt x="68232" y="3683"/>
                  <a:pt x="68513" y="3461"/>
                  <a:pt x="68893" y="3248"/>
                </a:cubicBezTo>
                <a:cubicBezTo>
                  <a:pt x="69294" y="3022"/>
                  <a:pt x="69308" y="2645"/>
                  <a:pt x="69291" y="2289"/>
                </a:cubicBezTo>
                <a:cubicBezTo>
                  <a:pt x="69263" y="1771"/>
                  <a:pt x="69178" y="1257"/>
                  <a:pt x="69126" y="740"/>
                </a:cubicBezTo>
                <a:cubicBezTo>
                  <a:pt x="69095" y="431"/>
                  <a:pt x="68927" y="304"/>
                  <a:pt x="68561" y="263"/>
                </a:cubicBezTo>
                <a:cubicBezTo>
                  <a:pt x="68146" y="217"/>
                  <a:pt x="67732" y="202"/>
                  <a:pt x="67318" y="202"/>
                </a:cubicBezTo>
                <a:cubicBezTo>
                  <a:pt x="66537" y="202"/>
                  <a:pt x="65756" y="257"/>
                  <a:pt x="64976" y="263"/>
                </a:cubicBezTo>
                <a:cubicBezTo>
                  <a:pt x="64719" y="263"/>
                  <a:pt x="64514" y="387"/>
                  <a:pt x="64531" y="606"/>
                </a:cubicBezTo>
                <a:cubicBezTo>
                  <a:pt x="64623" y="1703"/>
                  <a:pt x="64000" y="2861"/>
                  <a:pt x="64921" y="3896"/>
                </a:cubicBezTo>
                <a:cubicBezTo>
                  <a:pt x="65127" y="4125"/>
                  <a:pt x="65151" y="4458"/>
                  <a:pt x="64795" y="4670"/>
                </a:cubicBezTo>
                <a:cubicBezTo>
                  <a:pt x="64659" y="4751"/>
                  <a:pt x="64367" y="4788"/>
                  <a:pt x="64043" y="4788"/>
                </a:cubicBezTo>
                <a:cubicBezTo>
                  <a:pt x="63530" y="4788"/>
                  <a:pt x="62936" y="4697"/>
                  <a:pt x="62745" y="4543"/>
                </a:cubicBezTo>
                <a:cubicBezTo>
                  <a:pt x="62389" y="4256"/>
                  <a:pt x="62324" y="3927"/>
                  <a:pt x="62698" y="3618"/>
                </a:cubicBezTo>
                <a:cubicBezTo>
                  <a:pt x="63126" y="3262"/>
                  <a:pt x="63160" y="2837"/>
                  <a:pt x="63092" y="2367"/>
                </a:cubicBezTo>
                <a:cubicBezTo>
                  <a:pt x="63040" y="2011"/>
                  <a:pt x="63044" y="1655"/>
                  <a:pt x="63033" y="1298"/>
                </a:cubicBezTo>
                <a:cubicBezTo>
                  <a:pt x="63006" y="431"/>
                  <a:pt x="62711" y="95"/>
                  <a:pt x="61731" y="71"/>
                </a:cubicBezTo>
                <a:cubicBezTo>
                  <a:pt x="61525" y="67"/>
                  <a:pt x="61318" y="65"/>
                  <a:pt x="61112" y="65"/>
                </a:cubicBezTo>
                <a:cubicBezTo>
                  <a:pt x="60084" y="65"/>
                  <a:pt x="59056" y="124"/>
                  <a:pt x="58037" y="263"/>
                </a:cubicBezTo>
                <a:cubicBezTo>
                  <a:pt x="57801" y="298"/>
                  <a:pt x="57523" y="387"/>
                  <a:pt x="57602" y="609"/>
                </a:cubicBezTo>
                <a:cubicBezTo>
                  <a:pt x="57979" y="1641"/>
                  <a:pt x="57293" y="2885"/>
                  <a:pt x="58462" y="3766"/>
                </a:cubicBezTo>
                <a:cubicBezTo>
                  <a:pt x="58644" y="3903"/>
                  <a:pt x="58829" y="4194"/>
                  <a:pt x="58565" y="4468"/>
                </a:cubicBezTo>
                <a:cubicBezTo>
                  <a:pt x="58283" y="4761"/>
                  <a:pt x="57790" y="4905"/>
                  <a:pt x="57287" y="4905"/>
                </a:cubicBezTo>
                <a:cubicBezTo>
                  <a:pt x="56726" y="4905"/>
                  <a:pt x="56153" y="4726"/>
                  <a:pt x="55847" y="4376"/>
                </a:cubicBezTo>
                <a:cubicBezTo>
                  <a:pt x="55488" y="3968"/>
                  <a:pt x="55532" y="3718"/>
                  <a:pt x="56091" y="3467"/>
                </a:cubicBezTo>
                <a:cubicBezTo>
                  <a:pt x="56334" y="3358"/>
                  <a:pt x="56588" y="3313"/>
                  <a:pt x="56574" y="3025"/>
                </a:cubicBezTo>
                <a:cubicBezTo>
                  <a:pt x="56546" y="2378"/>
                  <a:pt x="56536" y="1727"/>
                  <a:pt x="56471" y="1082"/>
                </a:cubicBezTo>
                <a:cubicBezTo>
                  <a:pt x="56416" y="565"/>
                  <a:pt x="55902" y="89"/>
                  <a:pt x="55313" y="68"/>
                </a:cubicBezTo>
                <a:cubicBezTo>
                  <a:pt x="54667" y="49"/>
                  <a:pt x="54020" y="5"/>
                  <a:pt x="53374" y="5"/>
                </a:cubicBezTo>
                <a:cubicBezTo>
                  <a:pt x="52975" y="5"/>
                  <a:pt x="52576" y="22"/>
                  <a:pt x="52177" y="71"/>
                </a:cubicBezTo>
                <a:cubicBezTo>
                  <a:pt x="51903" y="102"/>
                  <a:pt x="51656" y="150"/>
                  <a:pt x="51495" y="352"/>
                </a:cubicBezTo>
                <a:cubicBezTo>
                  <a:pt x="51207" y="709"/>
                  <a:pt x="51242" y="3481"/>
                  <a:pt x="51530" y="3861"/>
                </a:cubicBezTo>
                <a:cubicBezTo>
                  <a:pt x="51550" y="3885"/>
                  <a:pt x="51581" y="3906"/>
                  <a:pt x="51605" y="3933"/>
                </a:cubicBezTo>
                <a:cubicBezTo>
                  <a:pt x="52044" y="4506"/>
                  <a:pt x="51920" y="4756"/>
                  <a:pt x="51125" y="4907"/>
                </a:cubicBezTo>
                <a:cubicBezTo>
                  <a:pt x="51028" y="4925"/>
                  <a:pt x="50930" y="4934"/>
                  <a:pt x="50834" y="4934"/>
                </a:cubicBezTo>
                <a:cubicBezTo>
                  <a:pt x="50255" y="4934"/>
                  <a:pt x="49708" y="4613"/>
                  <a:pt x="49515" y="4129"/>
                </a:cubicBezTo>
                <a:cubicBezTo>
                  <a:pt x="49432" y="3923"/>
                  <a:pt x="49426" y="3704"/>
                  <a:pt x="49703" y="3649"/>
                </a:cubicBezTo>
                <a:cubicBezTo>
                  <a:pt x="50320" y="3529"/>
                  <a:pt x="50289" y="3169"/>
                  <a:pt x="50245" y="2755"/>
                </a:cubicBezTo>
                <a:cubicBezTo>
                  <a:pt x="50197" y="2302"/>
                  <a:pt x="50217" y="1843"/>
                  <a:pt x="50190" y="1391"/>
                </a:cubicBezTo>
                <a:cubicBezTo>
                  <a:pt x="50135" y="548"/>
                  <a:pt x="49885" y="328"/>
                  <a:pt x="48884" y="281"/>
                </a:cubicBezTo>
                <a:cubicBezTo>
                  <a:pt x="48288" y="250"/>
                  <a:pt x="47688" y="250"/>
                  <a:pt x="47088" y="246"/>
                </a:cubicBezTo>
                <a:cubicBezTo>
                  <a:pt x="46976" y="245"/>
                  <a:pt x="46873" y="245"/>
                  <a:pt x="46778" y="245"/>
                </a:cubicBezTo>
                <a:cubicBezTo>
                  <a:pt x="45779" y="245"/>
                  <a:pt x="45774" y="333"/>
                  <a:pt x="45718" y="1322"/>
                </a:cubicBezTo>
                <a:cubicBezTo>
                  <a:pt x="45711" y="1452"/>
                  <a:pt x="45694" y="1583"/>
                  <a:pt x="45694" y="1713"/>
                </a:cubicBezTo>
                <a:cubicBezTo>
                  <a:pt x="45694" y="2535"/>
                  <a:pt x="45413" y="3402"/>
                  <a:pt x="46252" y="4091"/>
                </a:cubicBezTo>
                <a:cubicBezTo>
                  <a:pt x="46475" y="4280"/>
                  <a:pt x="46263" y="4458"/>
                  <a:pt x="46060" y="4547"/>
                </a:cubicBezTo>
                <a:cubicBezTo>
                  <a:pt x="45576" y="4756"/>
                  <a:pt x="45089" y="4860"/>
                  <a:pt x="44602" y="4860"/>
                </a:cubicBezTo>
                <a:cubicBezTo>
                  <a:pt x="44116" y="4860"/>
                  <a:pt x="43629" y="4756"/>
                  <a:pt x="43144" y="4547"/>
                </a:cubicBezTo>
                <a:cubicBezTo>
                  <a:pt x="42867" y="4430"/>
                  <a:pt x="42747" y="4225"/>
                  <a:pt x="43014" y="4012"/>
                </a:cubicBezTo>
                <a:cubicBezTo>
                  <a:pt x="43621" y="3533"/>
                  <a:pt x="43583" y="2926"/>
                  <a:pt x="43538" y="2299"/>
                </a:cubicBezTo>
                <a:cubicBezTo>
                  <a:pt x="43497" y="1785"/>
                  <a:pt x="43473" y="1264"/>
                  <a:pt x="43514" y="753"/>
                </a:cubicBezTo>
                <a:cubicBezTo>
                  <a:pt x="43542" y="397"/>
                  <a:pt x="43367" y="260"/>
                  <a:pt x="43024" y="260"/>
                </a:cubicBezTo>
                <a:cubicBezTo>
                  <a:pt x="42713" y="260"/>
                  <a:pt x="42402" y="259"/>
                  <a:pt x="42090" y="259"/>
                </a:cubicBezTo>
                <a:cubicBezTo>
                  <a:pt x="41390" y="259"/>
                  <a:pt x="40689" y="265"/>
                  <a:pt x="39992" y="308"/>
                </a:cubicBezTo>
                <a:cubicBezTo>
                  <a:pt x="39327" y="349"/>
                  <a:pt x="39077" y="627"/>
                  <a:pt x="39029" y="1192"/>
                </a:cubicBezTo>
                <a:cubicBezTo>
                  <a:pt x="38981" y="1809"/>
                  <a:pt x="38974" y="2426"/>
                  <a:pt x="38933" y="3039"/>
                </a:cubicBezTo>
                <a:cubicBezTo>
                  <a:pt x="38916" y="3296"/>
                  <a:pt x="39022" y="3447"/>
                  <a:pt x="39275" y="3591"/>
                </a:cubicBezTo>
                <a:cubicBezTo>
                  <a:pt x="39831" y="3906"/>
                  <a:pt x="39844" y="4050"/>
                  <a:pt x="39478" y="4454"/>
                </a:cubicBezTo>
                <a:cubicBezTo>
                  <a:pt x="39183" y="4777"/>
                  <a:pt x="38801" y="4941"/>
                  <a:pt x="38386" y="4941"/>
                </a:cubicBezTo>
                <a:cubicBezTo>
                  <a:pt x="38154" y="4941"/>
                  <a:pt x="37912" y="4890"/>
                  <a:pt x="37668" y="4787"/>
                </a:cubicBezTo>
                <a:cubicBezTo>
                  <a:pt x="37274" y="4619"/>
                  <a:pt x="37209" y="4396"/>
                  <a:pt x="37463" y="4091"/>
                </a:cubicBezTo>
                <a:cubicBezTo>
                  <a:pt x="37672" y="3834"/>
                  <a:pt x="37983" y="3646"/>
                  <a:pt x="37953" y="3258"/>
                </a:cubicBezTo>
                <a:cubicBezTo>
                  <a:pt x="37891" y="2480"/>
                  <a:pt x="37912" y="1699"/>
                  <a:pt x="37850" y="921"/>
                </a:cubicBezTo>
                <a:cubicBezTo>
                  <a:pt x="37795" y="226"/>
                  <a:pt x="37702" y="178"/>
                  <a:pt x="36921" y="65"/>
                </a:cubicBezTo>
                <a:cubicBezTo>
                  <a:pt x="36582" y="16"/>
                  <a:pt x="36243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32" name="Google Shape;732;p47"/>
          <p:cNvGrpSpPr/>
          <p:nvPr/>
        </p:nvGrpSpPr>
        <p:grpSpPr>
          <a:xfrm>
            <a:off x="-353328" y="2568196"/>
            <a:ext cx="1411018" cy="2472053"/>
            <a:chOff x="-524778" y="2749171"/>
            <a:chExt cx="1411018" cy="2472053"/>
          </a:xfrm>
        </p:grpSpPr>
        <p:sp>
          <p:nvSpPr>
            <p:cNvPr id="733" name="Google Shape;733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extrusionOk="0">
                  <a:moveTo>
                    <a:pt x="20797" y="15620"/>
                  </a:moveTo>
                  <a:lnTo>
                    <a:pt x="23207" y="39540"/>
                  </a:lnTo>
                  <a:lnTo>
                    <a:pt x="8720" y="41000"/>
                  </a:lnTo>
                  <a:lnTo>
                    <a:pt x="8720" y="41000"/>
                  </a:lnTo>
                  <a:lnTo>
                    <a:pt x="20797" y="1562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lnTo>
                    <a:pt x="2365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47"/>
            <p:cNvSpPr/>
            <p:nvPr/>
          </p:nvSpPr>
          <p:spPr>
            <a:xfrm>
              <a:off x="-524778" y="2749171"/>
              <a:ext cx="1411018" cy="2472053"/>
            </a:xfrm>
            <a:custGeom>
              <a:avLst/>
              <a:gdLst/>
              <a:ahLst/>
              <a:cxnLst/>
              <a:rect l="l" t="t" r="r" b="b"/>
              <a:pathLst>
                <a:path w="28375" h="49712" fill="none" extrusionOk="0">
                  <a:moveTo>
                    <a:pt x="8720" y="41000"/>
                  </a:moveTo>
                  <a:lnTo>
                    <a:pt x="20797" y="15620"/>
                  </a:lnTo>
                  <a:lnTo>
                    <a:pt x="23207" y="39540"/>
                  </a:lnTo>
                  <a:close/>
                  <a:moveTo>
                    <a:pt x="23655" y="1"/>
                  </a:moveTo>
                  <a:lnTo>
                    <a:pt x="0" y="49712"/>
                  </a:lnTo>
                  <a:lnTo>
                    <a:pt x="28375" y="46852"/>
                  </a:lnTo>
                  <a:close/>
                </a:path>
              </a:pathLst>
            </a:custGeom>
            <a:noFill/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47"/>
            <p:cNvSpPr/>
            <p:nvPr/>
          </p:nvSpPr>
          <p:spPr>
            <a:xfrm>
              <a:off x="600903" y="2915410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6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7" y="260"/>
                  </a:cubicBezTo>
                  <a:cubicBezTo>
                    <a:pt x="13" y="321"/>
                    <a:pt x="66" y="369"/>
                    <a:pt x="126" y="369"/>
                  </a:cubicBezTo>
                  <a:cubicBezTo>
                    <a:pt x="130" y="369"/>
                    <a:pt x="134" y="369"/>
                    <a:pt x="138" y="368"/>
                  </a:cubicBezTo>
                  <a:lnTo>
                    <a:pt x="1379" y="24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47"/>
            <p:cNvSpPr/>
            <p:nvPr/>
          </p:nvSpPr>
          <p:spPr>
            <a:xfrm>
              <a:off x="600903" y="2915410"/>
              <a:ext cx="68624" cy="18698"/>
            </a:xfrm>
            <a:custGeom>
              <a:avLst/>
              <a:gdLst/>
              <a:ahLst/>
              <a:cxnLst/>
              <a:rect l="l" t="t" r="r" b="b"/>
              <a:pathLst>
                <a:path w="1380" h="376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4" y="325"/>
                    <a:pt x="7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6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47"/>
            <p:cNvSpPr/>
            <p:nvPr/>
          </p:nvSpPr>
          <p:spPr>
            <a:xfrm>
              <a:off x="615772" y="3063051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1"/>
                  </a:cubicBezTo>
                  <a:cubicBezTo>
                    <a:pt x="14" y="324"/>
                    <a:pt x="67" y="369"/>
                    <a:pt x="126" y="369"/>
                  </a:cubicBezTo>
                  <a:cubicBezTo>
                    <a:pt x="131" y="369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47"/>
            <p:cNvSpPr/>
            <p:nvPr/>
          </p:nvSpPr>
          <p:spPr>
            <a:xfrm>
              <a:off x="615772" y="3063051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5" y="329"/>
                    <a:pt x="8" y="261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47"/>
            <p:cNvSpPr/>
            <p:nvPr/>
          </p:nvSpPr>
          <p:spPr>
            <a:xfrm>
              <a:off x="630640" y="3210890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51" y="132"/>
                    <a:pt x="0" y="188"/>
                    <a:pt x="7" y="257"/>
                  </a:cubicBezTo>
                  <a:cubicBezTo>
                    <a:pt x="14" y="321"/>
                    <a:pt x="68" y="368"/>
                    <a:pt x="129" y="368"/>
                  </a:cubicBezTo>
                  <a:cubicBezTo>
                    <a:pt x="132" y="368"/>
                    <a:pt x="136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47"/>
            <p:cNvSpPr/>
            <p:nvPr/>
          </p:nvSpPr>
          <p:spPr>
            <a:xfrm>
              <a:off x="630640" y="3210890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3"/>
                    <a:pt x="14" y="324"/>
                    <a:pt x="7" y="257"/>
                  </a:cubicBezTo>
                  <a:cubicBezTo>
                    <a:pt x="0" y="188"/>
                    <a:pt x="51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47"/>
            <p:cNvSpPr/>
            <p:nvPr/>
          </p:nvSpPr>
          <p:spPr>
            <a:xfrm>
              <a:off x="645558" y="3358531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92"/>
                    <a:pt x="6" y="257"/>
                  </a:cubicBezTo>
                  <a:cubicBezTo>
                    <a:pt x="13" y="320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47"/>
            <p:cNvSpPr/>
            <p:nvPr/>
          </p:nvSpPr>
          <p:spPr>
            <a:xfrm>
              <a:off x="645558" y="3358531"/>
              <a:ext cx="68574" cy="18648"/>
            </a:xfrm>
            <a:custGeom>
              <a:avLst/>
              <a:gdLst/>
              <a:ahLst/>
              <a:cxnLst/>
              <a:rect l="l" t="t" r="r" b="b"/>
              <a:pathLst>
                <a:path w="1379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3" y="375"/>
                    <a:pt x="13" y="324"/>
                    <a:pt x="6" y="257"/>
                  </a:cubicBezTo>
                  <a:cubicBezTo>
                    <a:pt x="0" y="192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47"/>
            <p:cNvSpPr/>
            <p:nvPr/>
          </p:nvSpPr>
          <p:spPr>
            <a:xfrm>
              <a:off x="660427" y="3506123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2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47"/>
            <p:cNvSpPr/>
            <p:nvPr/>
          </p:nvSpPr>
          <p:spPr>
            <a:xfrm>
              <a:off x="660427" y="3506123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6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47"/>
            <p:cNvSpPr/>
            <p:nvPr/>
          </p:nvSpPr>
          <p:spPr>
            <a:xfrm>
              <a:off x="675246" y="3653813"/>
              <a:ext cx="68674" cy="18300"/>
            </a:xfrm>
            <a:custGeom>
              <a:avLst/>
              <a:gdLst/>
              <a:ahLst/>
              <a:cxnLst/>
              <a:rect l="l" t="t" r="r" b="b"/>
              <a:pathLst>
                <a:path w="1381" h="368" extrusionOk="0">
                  <a:moveTo>
                    <a:pt x="1355" y="1"/>
                  </a:moveTo>
                  <a:lnTo>
                    <a:pt x="116" y="126"/>
                  </a:lnTo>
                  <a:cubicBezTo>
                    <a:pt x="51" y="131"/>
                    <a:pt x="1" y="192"/>
                    <a:pt x="8" y="260"/>
                  </a:cubicBezTo>
                  <a:cubicBezTo>
                    <a:pt x="14" y="321"/>
                    <a:pt x="68" y="368"/>
                    <a:pt x="127" y="368"/>
                  </a:cubicBezTo>
                  <a:cubicBezTo>
                    <a:pt x="131" y="368"/>
                    <a:pt x="135" y="367"/>
                    <a:pt x="140" y="367"/>
                  </a:cubicBezTo>
                  <a:lnTo>
                    <a:pt x="1381" y="242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47"/>
            <p:cNvSpPr/>
            <p:nvPr/>
          </p:nvSpPr>
          <p:spPr>
            <a:xfrm>
              <a:off x="675246" y="3653813"/>
              <a:ext cx="68674" cy="18598"/>
            </a:xfrm>
            <a:custGeom>
              <a:avLst/>
              <a:gdLst/>
              <a:ahLst/>
              <a:cxnLst/>
              <a:rect l="l" t="t" r="r" b="b"/>
              <a:pathLst>
                <a:path w="1381" h="374" fill="none" extrusionOk="0">
                  <a:moveTo>
                    <a:pt x="1381" y="242"/>
                  </a:moveTo>
                  <a:lnTo>
                    <a:pt x="140" y="367"/>
                  </a:lnTo>
                  <a:cubicBezTo>
                    <a:pt x="75" y="374"/>
                    <a:pt x="15" y="325"/>
                    <a:pt x="8" y="260"/>
                  </a:cubicBezTo>
                  <a:cubicBezTo>
                    <a:pt x="1" y="192"/>
                    <a:pt x="51" y="131"/>
                    <a:pt x="116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47"/>
            <p:cNvSpPr/>
            <p:nvPr/>
          </p:nvSpPr>
          <p:spPr>
            <a:xfrm>
              <a:off x="690164" y="3801454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50" y="133"/>
                    <a:pt x="1" y="193"/>
                    <a:pt x="8" y="260"/>
                  </a:cubicBezTo>
                  <a:cubicBezTo>
                    <a:pt x="13" y="321"/>
                    <a:pt x="68" y="369"/>
                    <a:pt x="128" y="369"/>
                  </a:cubicBezTo>
                  <a:cubicBezTo>
                    <a:pt x="132" y="369"/>
                    <a:pt x="135" y="368"/>
                    <a:pt x="138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47"/>
            <p:cNvSpPr/>
            <p:nvPr/>
          </p:nvSpPr>
          <p:spPr>
            <a:xfrm>
              <a:off x="690164" y="3801454"/>
              <a:ext cx="68624" cy="18598"/>
            </a:xfrm>
            <a:custGeom>
              <a:avLst/>
              <a:gdLst/>
              <a:ahLst/>
              <a:cxnLst/>
              <a:rect l="l" t="t" r="r" b="b"/>
              <a:pathLst>
                <a:path w="1380" h="374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4"/>
                    <a:pt x="13" y="325"/>
                    <a:pt x="8" y="260"/>
                  </a:cubicBezTo>
                  <a:cubicBezTo>
                    <a:pt x="1" y="193"/>
                    <a:pt x="50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47"/>
            <p:cNvSpPr/>
            <p:nvPr/>
          </p:nvSpPr>
          <p:spPr>
            <a:xfrm>
              <a:off x="705033" y="3949095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2"/>
                    <a:pt x="1" y="193"/>
                    <a:pt x="8" y="260"/>
                  </a:cubicBezTo>
                  <a:cubicBezTo>
                    <a:pt x="13" y="320"/>
                    <a:pt x="67" y="368"/>
                    <a:pt x="127" y="368"/>
                  </a:cubicBezTo>
                  <a:cubicBezTo>
                    <a:pt x="131" y="368"/>
                    <a:pt x="135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47"/>
            <p:cNvSpPr/>
            <p:nvPr/>
          </p:nvSpPr>
          <p:spPr>
            <a:xfrm>
              <a:off x="705033" y="3949095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5"/>
                    <a:pt x="13" y="324"/>
                    <a:pt x="8" y="260"/>
                  </a:cubicBezTo>
                  <a:cubicBezTo>
                    <a:pt x="1" y="193"/>
                    <a:pt x="50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47"/>
            <p:cNvSpPr/>
            <p:nvPr/>
          </p:nvSpPr>
          <p:spPr>
            <a:xfrm>
              <a:off x="719901" y="4096736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5" y="125"/>
                  </a:lnTo>
                  <a:cubicBezTo>
                    <a:pt x="49" y="132"/>
                    <a:pt x="0" y="192"/>
                    <a:pt x="7" y="260"/>
                  </a:cubicBezTo>
                  <a:cubicBezTo>
                    <a:pt x="14" y="324"/>
                    <a:pt x="67" y="368"/>
                    <a:pt x="126" y="368"/>
                  </a:cubicBezTo>
                  <a:cubicBezTo>
                    <a:pt x="130" y="368"/>
                    <a:pt x="135" y="368"/>
                    <a:pt x="139" y="368"/>
                  </a:cubicBezTo>
                  <a:lnTo>
                    <a:pt x="1380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47"/>
            <p:cNvSpPr/>
            <p:nvPr/>
          </p:nvSpPr>
          <p:spPr>
            <a:xfrm>
              <a:off x="719901" y="4096736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0" y="243"/>
                  </a:moveTo>
                  <a:lnTo>
                    <a:pt x="139" y="368"/>
                  </a:lnTo>
                  <a:cubicBezTo>
                    <a:pt x="75" y="375"/>
                    <a:pt x="14" y="328"/>
                    <a:pt x="7" y="260"/>
                  </a:cubicBezTo>
                  <a:cubicBezTo>
                    <a:pt x="0" y="192"/>
                    <a:pt x="49" y="132"/>
                    <a:pt x="115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47"/>
            <p:cNvSpPr/>
            <p:nvPr/>
          </p:nvSpPr>
          <p:spPr>
            <a:xfrm>
              <a:off x="734819" y="4244576"/>
              <a:ext cx="68574" cy="18300"/>
            </a:xfrm>
            <a:custGeom>
              <a:avLst/>
              <a:gdLst/>
              <a:ahLst/>
              <a:cxnLst/>
              <a:rect l="l" t="t" r="r" b="b"/>
              <a:pathLst>
                <a:path w="1379" h="368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49" y="132"/>
                    <a:pt x="0" y="188"/>
                    <a:pt x="6" y="257"/>
                  </a:cubicBezTo>
                  <a:cubicBezTo>
                    <a:pt x="13" y="320"/>
                    <a:pt x="67" y="368"/>
                    <a:pt x="129" y="368"/>
                  </a:cubicBezTo>
                  <a:cubicBezTo>
                    <a:pt x="132" y="368"/>
                    <a:pt x="136" y="368"/>
                    <a:pt x="139" y="367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47"/>
            <p:cNvSpPr/>
            <p:nvPr/>
          </p:nvSpPr>
          <p:spPr>
            <a:xfrm>
              <a:off x="734819" y="4244576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7"/>
                  </a:lnTo>
                  <a:cubicBezTo>
                    <a:pt x="73" y="373"/>
                    <a:pt x="13" y="324"/>
                    <a:pt x="6" y="257"/>
                  </a:cubicBezTo>
                  <a:cubicBezTo>
                    <a:pt x="0" y="188"/>
                    <a:pt x="49" y="132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47"/>
            <p:cNvSpPr/>
            <p:nvPr/>
          </p:nvSpPr>
          <p:spPr>
            <a:xfrm>
              <a:off x="749688" y="4392167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1"/>
                  </a:moveTo>
                  <a:lnTo>
                    <a:pt x="114" y="126"/>
                  </a:lnTo>
                  <a:cubicBezTo>
                    <a:pt x="49" y="133"/>
                    <a:pt x="0" y="193"/>
                    <a:pt x="7" y="257"/>
                  </a:cubicBezTo>
                  <a:cubicBezTo>
                    <a:pt x="14" y="320"/>
                    <a:pt x="67" y="369"/>
                    <a:pt x="127" y="369"/>
                  </a:cubicBezTo>
                  <a:cubicBezTo>
                    <a:pt x="131" y="369"/>
                    <a:pt x="135" y="369"/>
                    <a:pt x="139" y="368"/>
                  </a:cubicBezTo>
                  <a:lnTo>
                    <a:pt x="1379" y="243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47"/>
            <p:cNvSpPr/>
            <p:nvPr/>
          </p:nvSpPr>
          <p:spPr>
            <a:xfrm>
              <a:off x="749688" y="4392167"/>
              <a:ext cx="68574" cy="18698"/>
            </a:xfrm>
            <a:custGeom>
              <a:avLst/>
              <a:gdLst/>
              <a:ahLst/>
              <a:cxnLst/>
              <a:rect l="l" t="t" r="r" b="b"/>
              <a:pathLst>
                <a:path w="1379" h="376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4" y="375"/>
                    <a:pt x="14" y="325"/>
                    <a:pt x="7" y="257"/>
                  </a:cubicBezTo>
                  <a:cubicBezTo>
                    <a:pt x="0" y="193"/>
                    <a:pt x="49" y="133"/>
                    <a:pt x="114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47"/>
            <p:cNvSpPr/>
            <p:nvPr/>
          </p:nvSpPr>
          <p:spPr>
            <a:xfrm>
              <a:off x="764507" y="4539808"/>
              <a:ext cx="68674" cy="18349"/>
            </a:xfrm>
            <a:custGeom>
              <a:avLst/>
              <a:gdLst/>
              <a:ahLst/>
              <a:cxnLst/>
              <a:rect l="l" t="t" r="r" b="b"/>
              <a:pathLst>
                <a:path w="1381" h="369" extrusionOk="0">
                  <a:moveTo>
                    <a:pt x="1355" y="0"/>
                  </a:moveTo>
                  <a:lnTo>
                    <a:pt x="116" y="125"/>
                  </a:lnTo>
                  <a:cubicBezTo>
                    <a:pt x="51" y="132"/>
                    <a:pt x="1" y="193"/>
                    <a:pt x="8" y="257"/>
                  </a:cubicBezTo>
                  <a:cubicBezTo>
                    <a:pt x="14" y="321"/>
                    <a:pt x="68" y="369"/>
                    <a:pt x="127" y="369"/>
                  </a:cubicBezTo>
                  <a:cubicBezTo>
                    <a:pt x="131" y="369"/>
                    <a:pt x="135" y="368"/>
                    <a:pt x="140" y="368"/>
                  </a:cubicBezTo>
                  <a:lnTo>
                    <a:pt x="1381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47"/>
            <p:cNvSpPr/>
            <p:nvPr/>
          </p:nvSpPr>
          <p:spPr>
            <a:xfrm>
              <a:off x="764507" y="4539808"/>
              <a:ext cx="68674" cy="18648"/>
            </a:xfrm>
            <a:custGeom>
              <a:avLst/>
              <a:gdLst/>
              <a:ahLst/>
              <a:cxnLst/>
              <a:rect l="l" t="t" r="r" b="b"/>
              <a:pathLst>
                <a:path w="1381" h="375" fill="none" extrusionOk="0">
                  <a:moveTo>
                    <a:pt x="1381" y="243"/>
                  </a:moveTo>
                  <a:lnTo>
                    <a:pt x="140" y="368"/>
                  </a:lnTo>
                  <a:cubicBezTo>
                    <a:pt x="75" y="375"/>
                    <a:pt x="15" y="326"/>
                    <a:pt x="8" y="257"/>
                  </a:cubicBezTo>
                  <a:cubicBezTo>
                    <a:pt x="1" y="193"/>
                    <a:pt x="51" y="132"/>
                    <a:pt x="116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47"/>
            <p:cNvSpPr/>
            <p:nvPr/>
          </p:nvSpPr>
          <p:spPr>
            <a:xfrm>
              <a:off x="779425" y="4687449"/>
              <a:ext cx="68624" cy="18349"/>
            </a:xfrm>
            <a:custGeom>
              <a:avLst/>
              <a:gdLst/>
              <a:ahLst/>
              <a:cxnLst/>
              <a:rect l="l" t="t" r="r" b="b"/>
              <a:pathLst>
                <a:path w="1380" h="369" extrusionOk="0">
                  <a:moveTo>
                    <a:pt x="1355" y="0"/>
                  </a:moveTo>
                  <a:lnTo>
                    <a:pt x="114" y="126"/>
                  </a:lnTo>
                  <a:cubicBezTo>
                    <a:pt x="50" y="132"/>
                    <a:pt x="1" y="192"/>
                    <a:pt x="6" y="257"/>
                  </a:cubicBezTo>
                  <a:cubicBezTo>
                    <a:pt x="13" y="321"/>
                    <a:pt x="66" y="368"/>
                    <a:pt x="126" y="368"/>
                  </a:cubicBezTo>
                  <a:cubicBezTo>
                    <a:pt x="130" y="368"/>
                    <a:pt x="134" y="368"/>
                    <a:pt x="138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47"/>
            <p:cNvSpPr/>
            <p:nvPr/>
          </p:nvSpPr>
          <p:spPr>
            <a:xfrm>
              <a:off x="779425" y="4687449"/>
              <a:ext cx="68624" cy="18648"/>
            </a:xfrm>
            <a:custGeom>
              <a:avLst/>
              <a:gdLst/>
              <a:ahLst/>
              <a:cxnLst/>
              <a:rect l="l" t="t" r="r" b="b"/>
              <a:pathLst>
                <a:path w="1380" h="375" fill="none" extrusionOk="0">
                  <a:moveTo>
                    <a:pt x="1379" y="243"/>
                  </a:moveTo>
                  <a:lnTo>
                    <a:pt x="138" y="368"/>
                  </a:lnTo>
                  <a:cubicBezTo>
                    <a:pt x="74" y="375"/>
                    <a:pt x="13" y="326"/>
                    <a:pt x="6" y="257"/>
                  </a:cubicBezTo>
                  <a:cubicBezTo>
                    <a:pt x="1" y="192"/>
                    <a:pt x="50" y="132"/>
                    <a:pt x="114" y="126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47"/>
            <p:cNvSpPr/>
            <p:nvPr/>
          </p:nvSpPr>
          <p:spPr>
            <a:xfrm>
              <a:off x="794293" y="4835140"/>
              <a:ext cx="68574" cy="18349"/>
            </a:xfrm>
            <a:custGeom>
              <a:avLst/>
              <a:gdLst/>
              <a:ahLst/>
              <a:cxnLst/>
              <a:rect l="l" t="t" r="r" b="b"/>
              <a:pathLst>
                <a:path w="1379" h="369" extrusionOk="0">
                  <a:moveTo>
                    <a:pt x="1355" y="0"/>
                  </a:moveTo>
                  <a:lnTo>
                    <a:pt x="114" y="125"/>
                  </a:lnTo>
                  <a:cubicBezTo>
                    <a:pt x="50" y="131"/>
                    <a:pt x="1" y="192"/>
                    <a:pt x="8" y="260"/>
                  </a:cubicBezTo>
                  <a:cubicBezTo>
                    <a:pt x="14" y="321"/>
                    <a:pt x="69" y="368"/>
                    <a:pt x="129" y="368"/>
                  </a:cubicBezTo>
                  <a:cubicBezTo>
                    <a:pt x="133" y="368"/>
                    <a:pt x="136" y="368"/>
                    <a:pt x="139" y="368"/>
                  </a:cubicBezTo>
                  <a:lnTo>
                    <a:pt x="1379" y="24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47"/>
            <p:cNvSpPr/>
            <p:nvPr/>
          </p:nvSpPr>
          <p:spPr>
            <a:xfrm>
              <a:off x="794293" y="4835140"/>
              <a:ext cx="68574" cy="18598"/>
            </a:xfrm>
            <a:custGeom>
              <a:avLst/>
              <a:gdLst/>
              <a:ahLst/>
              <a:cxnLst/>
              <a:rect l="l" t="t" r="r" b="b"/>
              <a:pathLst>
                <a:path w="1379" h="374" fill="none" extrusionOk="0">
                  <a:moveTo>
                    <a:pt x="1379" y="243"/>
                  </a:moveTo>
                  <a:lnTo>
                    <a:pt x="139" y="368"/>
                  </a:lnTo>
                  <a:cubicBezTo>
                    <a:pt x="75" y="373"/>
                    <a:pt x="15" y="324"/>
                    <a:pt x="8" y="260"/>
                  </a:cubicBezTo>
                  <a:cubicBezTo>
                    <a:pt x="1" y="192"/>
                    <a:pt x="50" y="131"/>
                    <a:pt x="114" y="125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47"/>
            <p:cNvSpPr/>
            <p:nvPr/>
          </p:nvSpPr>
          <p:spPr>
            <a:xfrm>
              <a:off x="809162" y="4982731"/>
              <a:ext cx="68674" cy="18399"/>
            </a:xfrm>
            <a:custGeom>
              <a:avLst/>
              <a:gdLst/>
              <a:ahLst/>
              <a:cxnLst/>
              <a:rect l="l" t="t" r="r" b="b"/>
              <a:pathLst>
                <a:path w="1381" h="370" extrusionOk="0">
                  <a:moveTo>
                    <a:pt x="1355" y="1"/>
                  </a:moveTo>
                  <a:lnTo>
                    <a:pt x="115" y="126"/>
                  </a:lnTo>
                  <a:cubicBezTo>
                    <a:pt x="51" y="133"/>
                    <a:pt x="0" y="193"/>
                    <a:pt x="7" y="260"/>
                  </a:cubicBezTo>
                  <a:cubicBezTo>
                    <a:pt x="14" y="325"/>
                    <a:pt x="67" y="369"/>
                    <a:pt x="126" y="369"/>
                  </a:cubicBezTo>
                  <a:cubicBezTo>
                    <a:pt x="130" y="369"/>
                    <a:pt x="135" y="369"/>
                    <a:pt x="139" y="368"/>
                  </a:cubicBezTo>
                  <a:lnTo>
                    <a:pt x="1380" y="244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47"/>
            <p:cNvSpPr/>
            <p:nvPr/>
          </p:nvSpPr>
          <p:spPr>
            <a:xfrm>
              <a:off x="809162" y="4982731"/>
              <a:ext cx="68674" cy="18698"/>
            </a:xfrm>
            <a:custGeom>
              <a:avLst/>
              <a:gdLst/>
              <a:ahLst/>
              <a:cxnLst/>
              <a:rect l="l" t="t" r="r" b="b"/>
              <a:pathLst>
                <a:path w="1381" h="376" fill="none" extrusionOk="0">
                  <a:moveTo>
                    <a:pt x="1380" y="244"/>
                  </a:moveTo>
                  <a:lnTo>
                    <a:pt x="139" y="368"/>
                  </a:lnTo>
                  <a:cubicBezTo>
                    <a:pt x="75" y="375"/>
                    <a:pt x="14" y="329"/>
                    <a:pt x="7" y="260"/>
                  </a:cubicBezTo>
                  <a:cubicBezTo>
                    <a:pt x="0" y="193"/>
                    <a:pt x="51" y="133"/>
                    <a:pt x="115" y="126"/>
                  </a:cubicBezTo>
                  <a:lnTo>
                    <a:pt x="1355" y="1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lt2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5" name="Google Shape;765;p47"/>
          <p:cNvGrpSpPr/>
          <p:nvPr/>
        </p:nvGrpSpPr>
        <p:grpSpPr>
          <a:xfrm rot="-633758">
            <a:off x="7944376" y="2618271"/>
            <a:ext cx="1609180" cy="2524955"/>
            <a:chOff x="7849875" y="2867799"/>
            <a:chExt cx="1609271" cy="2525096"/>
          </a:xfrm>
        </p:grpSpPr>
        <p:sp>
          <p:nvSpPr>
            <p:cNvPr id="766" name="Google Shape;766;p47"/>
            <p:cNvSpPr/>
            <p:nvPr/>
          </p:nvSpPr>
          <p:spPr>
            <a:xfrm>
              <a:off x="7849875" y="2868028"/>
              <a:ext cx="1609271" cy="2520398"/>
            </a:xfrm>
            <a:custGeom>
              <a:avLst/>
              <a:gdLst/>
              <a:ahLst/>
              <a:cxnLst/>
              <a:rect l="l" t="t" r="r" b="b"/>
              <a:pathLst>
                <a:path w="28085" h="43986" extrusionOk="0">
                  <a:moveTo>
                    <a:pt x="22952" y="1"/>
                  </a:moveTo>
                  <a:cubicBezTo>
                    <a:pt x="22902" y="1"/>
                    <a:pt x="22852" y="2"/>
                    <a:pt x="22801" y="4"/>
                  </a:cubicBezTo>
                  <a:lnTo>
                    <a:pt x="3515" y="798"/>
                  </a:lnTo>
                  <a:cubicBezTo>
                    <a:pt x="1538" y="879"/>
                    <a:pt x="1" y="2549"/>
                    <a:pt x="82" y="4526"/>
                  </a:cubicBezTo>
                  <a:lnTo>
                    <a:pt x="1564" y="40549"/>
                  </a:lnTo>
                  <a:cubicBezTo>
                    <a:pt x="1645" y="42476"/>
                    <a:pt x="3232" y="43985"/>
                    <a:pt x="5143" y="43985"/>
                  </a:cubicBezTo>
                  <a:cubicBezTo>
                    <a:pt x="5193" y="43985"/>
                    <a:pt x="5243" y="43984"/>
                    <a:pt x="5293" y="43982"/>
                  </a:cubicBezTo>
                  <a:lnTo>
                    <a:pt x="24579" y="43188"/>
                  </a:lnTo>
                  <a:cubicBezTo>
                    <a:pt x="24745" y="43181"/>
                    <a:pt x="24906" y="43164"/>
                    <a:pt x="25062" y="43134"/>
                  </a:cubicBezTo>
                  <a:cubicBezTo>
                    <a:pt x="26799" y="42826"/>
                    <a:pt x="28085" y="41273"/>
                    <a:pt x="28011" y="39459"/>
                  </a:cubicBezTo>
                  <a:lnTo>
                    <a:pt x="26527" y="3437"/>
                  </a:lnTo>
                  <a:cubicBezTo>
                    <a:pt x="26453" y="1625"/>
                    <a:pt x="25043" y="182"/>
                    <a:pt x="23286" y="18"/>
                  </a:cubicBezTo>
                  <a:cubicBezTo>
                    <a:pt x="23177" y="6"/>
                    <a:pt x="23066" y="1"/>
                    <a:pt x="22952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47"/>
            <p:cNvSpPr/>
            <p:nvPr/>
          </p:nvSpPr>
          <p:spPr>
            <a:xfrm>
              <a:off x="7849875" y="2867799"/>
              <a:ext cx="1609271" cy="2525096"/>
            </a:xfrm>
            <a:custGeom>
              <a:avLst/>
              <a:gdLst/>
              <a:ahLst/>
              <a:cxnLst/>
              <a:rect l="l" t="t" r="r" b="b"/>
              <a:pathLst>
                <a:path w="28085" h="44068" fill="none" extrusionOk="0">
                  <a:moveTo>
                    <a:pt x="26527" y="3441"/>
                  </a:moveTo>
                  <a:lnTo>
                    <a:pt x="28011" y="39463"/>
                  </a:lnTo>
                  <a:cubicBezTo>
                    <a:pt x="28085" y="41277"/>
                    <a:pt x="26799" y="42830"/>
                    <a:pt x="25062" y="43138"/>
                  </a:cubicBezTo>
                  <a:cubicBezTo>
                    <a:pt x="24906" y="43168"/>
                    <a:pt x="24745" y="43185"/>
                    <a:pt x="24579" y="43192"/>
                  </a:cubicBezTo>
                  <a:lnTo>
                    <a:pt x="5293" y="43986"/>
                  </a:lnTo>
                  <a:cubicBezTo>
                    <a:pt x="3316" y="44067"/>
                    <a:pt x="1647" y="42530"/>
                    <a:pt x="1564" y="40553"/>
                  </a:cubicBezTo>
                  <a:lnTo>
                    <a:pt x="82" y="4530"/>
                  </a:lnTo>
                  <a:cubicBezTo>
                    <a:pt x="1" y="2553"/>
                    <a:pt x="1538" y="883"/>
                    <a:pt x="3515" y="802"/>
                  </a:cubicBezTo>
                  <a:lnTo>
                    <a:pt x="22801" y="8"/>
                  </a:lnTo>
                  <a:cubicBezTo>
                    <a:pt x="22966" y="1"/>
                    <a:pt x="23129" y="5"/>
                    <a:pt x="23286" y="22"/>
                  </a:cubicBezTo>
                  <a:cubicBezTo>
                    <a:pt x="25043" y="186"/>
                    <a:pt x="26453" y="1629"/>
                    <a:pt x="26527" y="344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47"/>
            <p:cNvSpPr/>
            <p:nvPr/>
          </p:nvSpPr>
          <p:spPr>
            <a:xfrm>
              <a:off x="7905800" y="2868028"/>
              <a:ext cx="1380128" cy="2518908"/>
            </a:xfrm>
            <a:custGeom>
              <a:avLst/>
              <a:gdLst/>
              <a:ahLst/>
              <a:cxnLst/>
              <a:rect l="l" t="t" r="r" b="b"/>
              <a:pathLst>
                <a:path w="24086" h="43960" extrusionOk="0">
                  <a:moveTo>
                    <a:pt x="21976" y="1"/>
                  </a:moveTo>
                  <a:cubicBezTo>
                    <a:pt x="21926" y="1"/>
                    <a:pt x="21876" y="2"/>
                    <a:pt x="21825" y="4"/>
                  </a:cubicBezTo>
                  <a:lnTo>
                    <a:pt x="3072" y="776"/>
                  </a:lnTo>
                  <a:cubicBezTo>
                    <a:pt x="1309" y="1079"/>
                    <a:pt x="1" y="2653"/>
                    <a:pt x="77" y="4486"/>
                  </a:cubicBezTo>
                  <a:lnTo>
                    <a:pt x="1559" y="40508"/>
                  </a:lnTo>
                  <a:cubicBezTo>
                    <a:pt x="1634" y="42343"/>
                    <a:pt x="3068" y="43802"/>
                    <a:pt x="4850" y="43959"/>
                  </a:cubicBezTo>
                  <a:lnTo>
                    <a:pt x="23603" y="43188"/>
                  </a:lnTo>
                  <a:cubicBezTo>
                    <a:pt x="23769" y="43181"/>
                    <a:pt x="23930" y="43164"/>
                    <a:pt x="24086" y="43134"/>
                  </a:cubicBezTo>
                  <a:lnTo>
                    <a:pt x="24086" y="43134"/>
                  </a:lnTo>
                  <a:lnTo>
                    <a:pt x="5317" y="43906"/>
                  </a:lnTo>
                  <a:cubicBezTo>
                    <a:pt x="5267" y="43908"/>
                    <a:pt x="5217" y="43909"/>
                    <a:pt x="5168" y="43909"/>
                  </a:cubicBezTo>
                  <a:cubicBezTo>
                    <a:pt x="3277" y="43909"/>
                    <a:pt x="1703" y="42413"/>
                    <a:pt x="1625" y="40507"/>
                  </a:cubicBezTo>
                  <a:lnTo>
                    <a:pt x="141" y="4483"/>
                  </a:lnTo>
                  <a:cubicBezTo>
                    <a:pt x="61" y="2527"/>
                    <a:pt x="1585" y="872"/>
                    <a:pt x="3542" y="790"/>
                  </a:cubicBezTo>
                  <a:lnTo>
                    <a:pt x="22310" y="18"/>
                  </a:lnTo>
                  <a:cubicBezTo>
                    <a:pt x="22201" y="6"/>
                    <a:pt x="22090" y="1"/>
                    <a:pt x="21976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47"/>
            <p:cNvSpPr/>
            <p:nvPr/>
          </p:nvSpPr>
          <p:spPr>
            <a:xfrm>
              <a:off x="7905800" y="2867799"/>
              <a:ext cx="1380128" cy="2520742"/>
            </a:xfrm>
            <a:custGeom>
              <a:avLst/>
              <a:gdLst/>
              <a:ahLst/>
              <a:cxnLst/>
              <a:rect l="l" t="t" r="r" b="b"/>
              <a:pathLst>
                <a:path w="24086" h="43992" fill="none" extrusionOk="0">
                  <a:moveTo>
                    <a:pt x="1625" y="40511"/>
                  </a:moveTo>
                  <a:lnTo>
                    <a:pt x="141" y="4487"/>
                  </a:lnTo>
                  <a:cubicBezTo>
                    <a:pt x="61" y="2531"/>
                    <a:pt x="1585" y="876"/>
                    <a:pt x="3542" y="794"/>
                  </a:cubicBezTo>
                  <a:lnTo>
                    <a:pt x="22310" y="22"/>
                  </a:lnTo>
                  <a:cubicBezTo>
                    <a:pt x="22153" y="5"/>
                    <a:pt x="21990" y="1"/>
                    <a:pt x="21825" y="8"/>
                  </a:cubicBezTo>
                  <a:lnTo>
                    <a:pt x="3072" y="780"/>
                  </a:lnTo>
                  <a:cubicBezTo>
                    <a:pt x="1309" y="1083"/>
                    <a:pt x="1" y="2657"/>
                    <a:pt x="77" y="4490"/>
                  </a:cubicBezTo>
                  <a:lnTo>
                    <a:pt x="1559" y="40512"/>
                  </a:lnTo>
                  <a:cubicBezTo>
                    <a:pt x="1634" y="42347"/>
                    <a:pt x="3068" y="43806"/>
                    <a:pt x="4850" y="43963"/>
                  </a:cubicBezTo>
                  <a:lnTo>
                    <a:pt x="23603" y="43192"/>
                  </a:lnTo>
                  <a:cubicBezTo>
                    <a:pt x="23769" y="43185"/>
                    <a:pt x="23930" y="43168"/>
                    <a:pt x="24086" y="43138"/>
                  </a:cubicBezTo>
                  <a:lnTo>
                    <a:pt x="5317" y="43910"/>
                  </a:lnTo>
                  <a:cubicBezTo>
                    <a:pt x="3361" y="43992"/>
                    <a:pt x="1705" y="42467"/>
                    <a:pt x="1625" y="4051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47"/>
            <p:cNvSpPr/>
            <p:nvPr/>
          </p:nvSpPr>
          <p:spPr>
            <a:xfrm>
              <a:off x="8585772" y="3019644"/>
              <a:ext cx="240603" cy="2228282"/>
            </a:xfrm>
            <a:custGeom>
              <a:avLst/>
              <a:gdLst/>
              <a:ahLst/>
              <a:cxnLst/>
              <a:rect l="l" t="t" r="r" b="b"/>
              <a:pathLst>
                <a:path w="4199" h="38888" extrusionOk="0">
                  <a:moveTo>
                    <a:pt x="1353" y="66"/>
                  </a:moveTo>
                  <a:cubicBezTo>
                    <a:pt x="2023" y="66"/>
                    <a:pt x="2583" y="598"/>
                    <a:pt x="2611" y="1273"/>
                  </a:cubicBezTo>
                  <a:lnTo>
                    <a:pt x="4103" y="37510"/>
                  </a:lnTo>
                  <a:cubicBezTo>
                    <a:pt x="4131" y="38206"/>
                    <a:pt x="3590" y="38792"/>
                    <a:pt x="2897" y="38820"/>
                  </a:cubicBezTo>
                  <a:cubicBezTo>
                    <a:pt x="2879" y="38821"/>
                    <a:pt x="2861" y="38821"/>
                    <a:pt x="2843" y="38821"/>
                  </a:cubicBezTo>
                  <a:cubicBezTo>
                    <a:pt x="2173" y="38821"/>
                    <a:pt x="1615" y="38292"/>
                    <a:pt x="1588" y="37614"/>
                  </a:cubicBezTo>
                  <a:lnTo>
                    <a:pt x="96" y="1377"/>
                  </a:lnTo>
                  <a:cubicBezTo>
                    <a:pt x="66" y="684"/>
                    <a:pt x="609" y="95"/>
                    <a:pt x="1302" y="67"/>
                  </a:cubicBezTo>
                  <a:cubicBezTo>
                    <a:pt x="1319" y="66"/>
                    <a:pt x="1336" y="66"/>
                    <a:pt x="1353" y="66"/>
                  </a:cubicBezTo>
                  <a:close/>
                  <a:moveTo>
                    <a:pt x="1353" y="0"/>
                  </a:moveTo>
                  <a:cubicBezTo>
                    <a:pt x="1335" y="0"/>
                    <a:pt x="1317" y="0"/>
                    <a:pt x="1299" y="1"/>
                  </a:cubicBezTo>
                  <a:cubicBezTo>
                    <a:pt x="568" y="32"/>
                    <a:pt x="0" y="650"/>
                    <a:pt x="30" y="1380"/>
                  </a:cubicBezTo>
                  <a:lnTo>
                    <a:pt x="1522" y="37617"/>
                  </a:lnTo>
                  <a:cubicBezTo>
                    <a:pt x="1550" y="38328"/>
                    <a:pt x="2139" y="38887"/>
                    <a:pt x="2846" y="38887"/>
                  </a:cubicBezTo>
                  <a:cubicBezTo>
                    <a:pt x="2864" y="38887"/>
                    <a:pt x="2882" y="38887"/>
                    <a:pt x="2900" y="38886"/>
                  </a:cubicBezTo>
                  <a:cubicBezTo>
                    <a:pt x="3629" y="38855"/>
                    <a:pt x="4199" y="38238"/>
                    <a:pt x="4168" y="37508"/>
                  </a:cubicBezTo>
                  <a:lnTo>
                    <a:pt x="2676" y="1270"/>
                  </a:lnTo>
                  <a:cubicBezTo>
                    <a:pt x="2647" y="559"/>
                    <a:pt x="2058" y="0"/>
                    <a:pt x="13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47"/>
            <p:cNvSpPr/>
            <p:nvPr/>
          </p:nvSpPr>
          <p:spPr>
            <a:xfrm>
              <a:off x="8585772" y="3017982"/>
              <a:ext cx="240603" cy="2231548"/>
            </a:xfrm>
            <a:custGeom>
              <a:avLst/>
              <a:gdLst/>
              <a:ahLst/>
              <a:cxnLst/>
              <a:rect l="l" t="t" r="r" b="b"/>
              <a:pathLst>
                <a:path w="4199" h="38945" fill="none" extrusionOk="0">
                  <a:moveTo>
                    <a:pt x="4103" y="37539"/>
                  </a:moveTo>
                  <a:cubicBezTo>
                    <a:pt x="4131" y="38235"/>
                    <a:pt x="3590" y="38821"/>
                    <a:pt x="2897" y="38849"/>
                  </a:cubicBezTo>
                  <a:cubicBezTo>
                    <a:pt x="2203" y="38879"/>
                    <a:pt x="1616" y="38339"/>
                    <a:pt x="1588" y="37643"/>
                  </a:cubicBezTo>
                  <a:lnTo>
                    <a:pt x="96" y="1406"/>
                  </a:lnTo>
                  <a:cubicBezTo>
                    <a:pt x="66" y="713"/>
                    <a:pt x="609" y="124"/>
                    <a:pt x="1302" y="96"/>
                  </a:cubicBezTo>
                  <a:cubicBezTo>
                    <a:pt x="1994" y="68"/>
                    <a:pt x="2582" y="609"/>
                    <a:pt x="2611" y="1302"/>
                  </a:cubicBezTo>
                  <a:close/>
                  <a:moveTo>
                    <a:pt x="1299" y="30"/>
                  </a:moveTo>
                  <a:cubicBezTo>
                    <a:pt x="568" y="61"/>
                    <a:pt x="0" y="679"/>
                    <a:pt x="30" y="1409"/>
                  </a:cubicBezTo>
                  <a:lnTo>
                    <a:pt x="1522" y="37646"/>
                  </a:lnTo>
                  <a:cubicBezTo>
                    <a:pt x="1551" y="38375"/>
                    <a:pt x="2170" y="38945"/>
                    <a:pt x="2900" y="38915"/>
                  </a:cubicBezTo>
                  <a:cubicBezTo>
                    <a:pt x="3629" y="38884"/>
                    <a:pt x="4199" y="38267"/>
                    <a:pt x="4168" y="37537"/>
                  </a:cubicBezTo>
                  <a:lnTo>
                    <a:pt x="2676" y="1299"/>
                  </a:lnTo>
                  <a:cubicBezTo>
                    <a:pt x="2646" y="570"/>
                    <a:pt x="2028" y="1"/>
                    <a:pt x="1299" y="3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47"/>
            <p:cNvSpPr/>
            <p:nvPr/>
          </p:nvSpPr>
          <p:spPr>
            <a:xfrm>
              <a:off x="8044751" y="3074709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3"/>
                    <a:pt x="0" y="1914"/>
                    <a:pt x="89" y="4072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20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5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47"/>
            <p:cNvSpPr/>
            <p:nvPr/>
          </p:nvSpPr>
          <p:spPr>
            <a:xfrm>
              <a:off x="8044751" y="3069838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8" y="6313"/>
                    <a:pt x="89" y="4157"/>
                  </a:cubicBezTo>
                  <a:cubicBezTo>
                    <a:pt x="0" y="1999"/>
                    <a:pt x="1678" y="178"/>
                    <a:pt x="3834" y="89"/>
                  </a:cubicBezTo>
                  <a:cubicBezTo>
                    <a:pt x="5992" y="0"/>
                    <a:pt x="7813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8833019" y="3042220"/>
              <a:ext cx="457884" cy="448201"/>
            </a:xfrm>
            <a:custGeom>
              <a:avLst/>
              <a:gdLst/>
              <a:ahLst/>
              <a:cxnLst/>
              <a:rect l="l" t="t" r="r" b="b"/>
              <a:pathLst>
                <a:path w="7991" h="7822" extrusionOk="0">
                  <a:moveTo>
                    <a:pt x="3997" y="1"/>
                  </a:moveTo>
                  <a:cubicBezTo>
                    <a:pt x="3943" y="1"/>
                    <a:pt x="3889" y="2"/>
                    <a:pt x="3834" y="4"/>
                  </a:cubicBezTo>
                  <a:cubicBezTo>
                    <a:pt x="1676" y="94"/>
                    <a:pt x="0" y="1914"/>
                    <a:pt x="88" y="4072"/>
                  </a:cubicBezTo>
                  <a:cubicBezTo>
                    <a:pt x="175" y="6174"/>
                    <a:pt x="1908" y="7821"/>
                    <a:pt x="3992" y="7821"/>
                  </a:cubicBezTo>
                  <a:cubicBezTo>
                    <a:pt x="4046" y="7821"/>
                    <a:pt x="4101" y="7820"/>
                    <a:pt x="4155" y="7818"/>
                  </a:cubicBezTo>
                  <a:cubicBezTo>
                    <a:pt x="6313" y="7728"/>
                    <a:pt x="7990" y="5908"/>
                    <a:pt x="7901" y="3750"/>
                  </a:cubicBezTo>
                  <a:cubicBezTo>
                    <a:pt x="7815" y="1647"/>
                    <a:pt x="6083" y="1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47"/>
            <p:cNvSpPr/>
            <p:nvPr/>
          </p:nvSpPr>
          <p:spPr>
            <a:xfrm>
              <a:off x="8833019" y="3037349"/>
              <a:ext cx="457884" cy="457942"/>
            </a:xfrm>
            <a:custGeom>
              <a:avLst/>
              <a:gdLst/>
              <a:ahLst/>
              <a:cxnLst/>
              <a:rect l="l" t="t" r="r" b="b"/>
              <a:pathLst>
                <a:path w="7991" h="7992" fill="none" extrusionOk="0">
                  <a:moveTo>
                    <a:pt x="7901" y="3835"/>
                  </a:moveTo>
                  <a:cubicBezTo>
                    <a:pt x="7990" y="5993"/>
                    <a:pt x="6313" y="7813"/>
                    <a:pt x="4155" y="7903"/>
                  </a:cubicBezTo>
                  <a:cubicBezTo>
                    <a:pt x="1998" y="7991"/>
                    <a:pt x="177" y="6314"/>
                    <a:pt x="88" y="4157"/>
                  </a:cubicBezTo>
                  <a:cubicBezTo>
                    <a:pt x="0" y="1999"/>
                    <a:pt x="1676" y="179"/>
                    <a:pt x="3834" y="89"/>
                  </a:cubicBezTo>
                  <a:cubicBezTo>
                    <a:pt x="5992" y="1"/>
                    <a:pt x="7812" y="1678"/>
                    <a:pt x="7901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47"/>
            <p:cNvSpPr/>
            <p:nvPr/>
          </p:nvSpPr>
          <p:spPr>
            <a:xfrm>
              <a:off x="8854220" y="3558835"/>
              <a:ext cx="457999" cy="448086"/>
            </a:xfrm>
            <a:custGeom>
              <a:avLst/>
              <a:gdLst/>
              <a:ahLst/>
              <a:cxnLst/>
              <a:rect l="l" t="t" r="r" b="b"/>
              <a:pathLst>
                <a:path w="7993" h="7820" extrusionOk="0">
                  <a:moveTo>
                    <a:pt x="3998" y="0"/>
                  </a:moveTo>
                  <a:cubicBezTo>
                    <a:pt x="3944" y="0"/>
                    <a:pt x="3890" y="1"/>
                    <a:pt x="3836" y="4"/>
                  </a:cubicBezTo>
                  <a:cubicBezTo>
                    <a:pt x="1677" y="92"/>
                    <a:pt x="0" y="1913"/>
                    <a:pt x="90" y="4070"/>
                  </a:cubicBezTo>
                  <a:cubicBezTo>
                    <a:pt x="176" y="6173"/>
                    <a:pt x="1908" y="7819"/>
                    <a:pt x="3992" y="7819"/>
                  </a:cubicBezTo>
                  <a:cubicBezTo>
                    <a:pt x="4046" y="7819"/>
                    <a:pt x="4101" y="7818"/>
                    <a:pt x="4157" y="7816"/>
                  </a:cubicBezTo>
                  <a:cubicBezTo>
                    <a:pt x="6315" y="7728"/>
                    <a:pt x="7992" y="5907"/>
                    <a:pt x="7902" y="3749"/>
                  </a:cubicBezTo>
                  <a:cubicBezTo>
                    <a:pt x="7816" y="1646"/>
                    <a:pt x="6083" y="0"/>
                    <a:pt x="399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47"/>
            <p:cNvSpPr/>
            <p:nvPr/>
          </p:nvSpPr>
          <p:spPr>
            <a:xfrm>
              <a:off x="8854220" y="3553964"/>
              <a:ext cx="457999" cy="457884"/>
            </a:xfrm>
            <a:custGeom>
              <a:avLst/>
              <a:gdLst/>
              <a:ahLst/>
              <a:cxnLst/>
              <a:rect l="l" t="t" r="r" b="b"/>
              <a:pathLst>
                <a:path w="7993" h="7991" fill="none" extrusionOk="0">
                  <a:moveTo>
                    <a:pt x="7902" y="3834"/>
                  </a:moveTo>
                  <a:cubicBezTo>
                    <a:pt x="7992" y="5992"/>
                    <a:pt x="6315" y="7813"/>
                    <a:pt x="4157" y="7901"/>
                  </a:cubicBezTo>
                  <a:cubicBezTo>
                    <a:pt x="2000" y="7991"/>
                    <a:pt x="178" y="6313"/>
                    <a:pt x="90" y="4155"/>
                  </a:cubicBezTo>
                  <a:cubicBezTo>
                    <a:pt x="0" y="1998"/>
                    <a:pt x="1677" y="177"/>
                    <a:pt x="3836" y="89"/>
                  </a:cubicBezTo>
                  <a:cubicBezTo>
                    <a:pt x="5992" y="0"/>
                    <a:pt x="7814" y="1676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47"/>
            <p:cNvSpPr/>
            <p:nvPr/>
          </p:nvSpPr>
          <p:spPr>
            <a:xfrm>
              <a:off x="8875191" y="4067715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3"/>
                  </a:cubicBezTo>
                  <a:cubicBezTo>
                    <a:pt x="1677" y="93"/>
                    <a:pt x="0" y="1913"/>
                    <a:pt x="89" y="4072"/>
                  </a:cubicBezTo>
                  <a:cubicBezTo>
                    <a:pt x="176" y="6174"/>
                    <a:pt x="1908" y="7820"/>
                    <a:pt x="3994" y="7820"/>
                  </a:cubicBezTo>
                  <a:cubicBezTo>
                    <a:pt x="4048" y="7820"/>
                    <a:pt x="4102" y="7819"/>
                    <a:pt x="4157" y="7817"/>
                  </a:cubicBezTo>
                  <a:cubicBezTo>
                    <a:pt x="6314" y="7729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47"/>
            <p:cNvSpPr/>
            <p:nvPr/>
          </p:nvSpPr>
          <p:spPr>
            <a:xfrm>
              <a:off x="8875191" y="4062844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4"/>
                    <a:pt x="4157" y="7902"/>
                  </a:cubicBezTo>
                  <a:cubicBezTo>
                    <a:pt x="1999" y="7990"/>
                    <a:pt x="178" y="6313"/>
                    <a:pt x="89" y="4157"/>
                  </a:cubicBezTo>
                  <a:cubicBezTo>
                    <a:pt x="0" y="1998"/>
                    <a:pt x="1677" y="178"/>
                    <a:pt x="3834" y="88"/>
                  </a:cubicBezTo>
                  <a:cubicBezTo>
                    <a:pt x="5992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47"/>
            <p:cNvSpPr/>
            <p:nvPr/>
          </p:nvSpPr>
          <p:spPr>
            <a:xfrm>
              <a:off x="8897653" y="4614871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9" y="1"/>
                  </a:moveTo>
                  <a:cubicBezTo>
                    <a:pt x="3945" y="1"/>
                    <a:pt x="3891" y="2"/>
                    <a:pt x="3836" y="4"/>
                  </a:cubicBezTo>
                  <a:cubicBezTo>
                    <a:pt x="1678" y="93"/>
                    <a:pt x="1" y="1914"/>
                    <a:pt x="91" y="4072"/>
                  </a:cubicBezTo>
                  <a:cubicBezTo>
                    <a:pt x="177" y="6175"/>
                    <a:pt x="1910" y="7821"/>
                    <a:pt x="3995" y="7821"/>
                  </a:cubicBezTo>
                  <a:cubicBezTo>
                    <a:pt x="4049" y="7821"/>
                    <a:pt x="4103" y="7820"/>
                    <a:pt x="4157" y="7818"/>
                  </a:cubicBezTo>
                  <a:cubicBezTo>
                    <a:pt x="6316" y="7728"/>
                    <a:pt x="7993" y="5908"/>
                    <a:pt x="7903" y="3750"/>
                  </a:cubicBezTo>
                  <a:cubicBezTo>
                    <a:pt x="7817" y="1648"/>
                    <a:pt x="6084" y="1"/>
                    <a:pt x="399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47"/>
            <p:cNvSpPr/>
            <p:nvPr/>
          </p:nvSpPr>
          <p:spPr>
            <a:xfrm>
              <a:off x="8897653" y="4610000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3" y="3835"/>
                  </a:moveTo>
                  <a:cubicBezTo>
                    <a:pt x="7993" y="5993"/>
                    <a:pt x="6316" y="7813"/>
                    <a:pt x="4157" y="7903"/>
                  </a:cubicBezTo>
                  <a:cubicBezTo>
                    <a:pt x="2001" y="7991"/>
                    <a:pt x="179" y="6314"/>
                    <a:pt x="91" y="4157"/>
                  </a:cubicBezTo>
                  <a:cubicBezTo>
                    <a:pt x="1" y="1999"/>
                    <a:pt x="1678" y="178"/>
                    <a:pt x="3836" y="89"/>
                  </a:cubicBezTo>
                  <a:cubicBezTo>
                    <a:pt x="5993" y="1"/>
                    <a:pt x="7815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47"/>
            <p:cNvSpPr/>
            <p:nvPr/>
          </p:nvSpPr>
          <p:spPr>
            <a:xfrm>
              <a:off x="8066181" y="3595679"/>
              <a:ext cx="457942" cy="448201"/>
            </a:xfrm>
            <a:custGeom>
              <a:avLst/>
              <a:gdLst/>
              <a:ahLst/>
              <a:cxnLst/>
              <a:rect l="l" t="t" r="r" b="b"/>
              <a:pathLst>
                <a:path w="7992" h="7822" extrusionOk="0">
                  <a:moveTo>
                    <a:pt x="3998" y="1"/>
                  </a:moveTo>
                  <a:cubicBezTo>
                    <a:pt x="3944" y="1"/>
                    <a:pt x="3889" y="2"/>
                    <a:pt x="3835" y="4"/>
                  </a:cubicBezTo>
                  <a:cubicBezTo>
                    <a:pt x="1678" y="94"/>
                    <a:pt x="1" y="1914"/>
                    <a:pt x="89" y="4072"/>
                  </a:cubicBezTo>
                  <a:cubicBezTo>
                    <a:pt x="177" y="6175"/>
                    <a:pt x="1908" y="7821"/>
                    <a:pt x="3994" y="7821"/>
                  </a:cubicBezTo>
                  <a:cubicBezTo>
                    <a:pt x="4048" y="7821"/>
                    <a:pt x="4103" y="7820"/>
                    <a:pt x="4157" y="7818"/>
                  </a:cubicBezTo>
                  <a:cubicBezTo>
                    <a:pt x="6314" y="7730"/>
                    <a:pt x="7991" y="5908"/>
                    <a:pt x="7903" y="3750"/>
                  </a:cubicBezTo>
                  <a:cubicBezTo>
                    <a:pt x="7815" y="1647"/>
                    <a:pt x="6084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47"/>
            <p:cNvSpPr/>
            <p:nvPr/>
          </p:nvSpPr>
          <p:spPr>
            <a:xfrm>
              <a:off x="8066181" y="3590808"/>
              <a:ext cx="457942" cy="457942"/>
            </a:xfrm>
            <a:custGeom>
              <a:avLst/>
              <a:gdLst/>
              <a:ahLst/>
              <a:cxnLst/>
              <a:rect l="l" t="t" r="r" b="b"/>
              <a:pathLst>
                <a:path w="7992" h="7992" fill="none" extrusionOk="0">
                  <a:moveTo>
                    <a:pt x="7903" y="3835"/>
                  </a:moveTo>
                  <a:cubicBezTo>
                    <a:pt x="7991" y="5993"/>
                    <a:pt x="6314" y="7815"/>
                    <a:pt x="4157" y="7903"/>
                  </a:cubicBezTo>
                  <a:cubicBezTo>
                    <a:pt x="1999" y="7991"/>
                    <a:pt x="179" y="6314"/>
                    <a:pt x="89" y="4157"/>
                  </a:cubicBezTo>
                  <a:cubicBezTo>
                    <a:pt x="1" y="1999"/>
                    <a:pt x="1678" y="179"/>
                    <a:pt x="3835" y="89"/>
                  </a:cubicBezTo>
                  <a:cubicBezTo>
                    <a:pt x="5993" y="1"/>
                    <a:pt x="7813" y="1678"/>
                    <a:pt x="7903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47"/>
            <p:cNvSpPr/>
            <p:nvPr/>
          </p:nvSpPr>
          <p:spPr>
            <a:xfrm>
              <a:off x="8087496" y="4113268"/>
              <a:ext cx="457884" cy="448143"/>
            </a:xfrm>
            <a:custGeom>
              <a:avLst/>
              <a:gdLst/>
              <a:ahLst/>
              <a:cxnLst/>
              <a:rect l="l" t="t" r="r" b="b"/>
              <a:pathLst>
                <a:path w="7991" h="7821" extrusionOk="0">
                  <a:moveTo>
                    <a:pt x="3997" y="0"/>
                  </a:moveTo>
                  <a:cubicBezTo>
                    <a:pt x="3943" y="0"/>
                    <a:pt x="3889" y="1"/>
                    <a:pt x="3834" y="4"/>
                  </a:cubicBezTo>
                  <a:cubicBezTo>
                    <a:pt x="1678" y="92"/>
                    <a:pt x="0" y="1913"/>
                    <a:pt x="89" y="4070"/>
                  </a:cubicBezTo>
                  <a:cubicBezTo>
                    <a:pt x="176" y="6174"/>
                    <a:pt x="1908" y="7821"/>
                    <a:pt x="3994" y="7821"/>
                  </a:cubicBezTo>
                  <a:cubicBezTo>
                    <a:pt x="4048" y="7821"/>
                    <a:pt x="4102" y="7819"/>
                    <a:pt x="4157" y="7817"/>
                  </a:cubicBezTo>
                  <a:cubicBezTo>
                    <a:pt x="6314" y="7728"/>
                    <a:pt x="7991" y="5907"/>
                    <a:pt x="7902" y="3749"/>
                  </a:cubicBezTo>
                  <a:cubicBezTo>
                    <a:pt x="7816" y="1647"/>
                    <a:pt x="6083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8087496" y="4108397"/>
              <a:ext cx="457884" cy="457884"/>
            </a:xfrm>
            <a:custGeom>
              <a:avLst/>
              <a:gdLst/>
              <a:ahLst/>
              <a:cxnLst/>
              <a:rect l="l" t="t" r="r" b="b"/>
              <a:pathLst>
                <a:path w="7991" h="7991" fill="none" extrusionOk="0">
                  <a:moveTo>
                    <a:pt x="7902" y="3834"/>
                  </a:moveTo>
                  <a:cubicBezTo>
                    <a:pt x="7991" y="5992"/>
                    <a:pt x="6314" y="7813"/>
                    <a:pt x="4157" y="7902"/>
                  </a:cubicBezTo>
                  <a:cubicBezTo>
                    <a:pt x="1999" y="7991"/>
                    <a:pt x="179" y="6313"/>
                    <a:pt x="89" y="4155"/>
                  </a:cubicBezTo>
                  <a:cubicBezTo>
                    <a:pt x="0" y="1998"/>
                    <a:pt x="1678" y="177"/>
                    <a:pt x="3834" y="89"/>
                  </a:cubicBezTo>
                  <a:cubicBezTo>
                    <a:pt x="5993" y="0"/>
                    <a:pt x="7814" y="1677"/>
                    <a:pt x="7902" y="3834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47"/>
            <p:cNvSpPr/>
            <p:nvPr/>
          </p:nvSpPr>
          <p:spPr>
            <a:xfrm>
              <a:off x="8109843" y="4656585"/>
              <a:ext cx="457999" cy="448201"/>
            </a:xfrm>
            <a:custGeom>
              <a:avLst/>
              <a:gdLst/>
              <a:ahLst/>
              <a:cxnLst/>
              <a:rect l="l" t="t" r="r" b="b"/>
              <a:pathLst>
                <a:path w="7993" h="7822" extrusionOk="0">
                  <a:moveTo>
                    <a:pt x="3998" y="1"/>
                  </a:moveTo>
                  <a:cubicBezTo>
                    <a:pt x="3944" y="1"/>
                    <a:pt x="3890" y="2"/>
                    <a:pt x="3836" y="4"/>
                  </a:cubicBezTo>
                  <a:cubicBezTo>
                    <a:pt x="1677" y="92"/>
                    <a:pt x="0" y="1914"/>
                    <a:pt x="90" y="4071"/>
                  </a:cubicBezTo>
                  <a:cubicBezTo>
                    <a:pt x="176" y="6174"/>
                    <a:pt x="1909" y="7821"/>
                    <a:pt x="3994" y="7821"/>
                  </a:cubicBezTo>
                  <a:cubicBezTo>
                    <a:pt x="4048" y="7821"/>
                    <a:pt x="4102" y="7820"/>
                    <a:pt x="4157" y="7818"/>
                  </a:cubicBezTo>
                  <a:cubicBezTo>
                    <a:pt x="6315" y="7728"/>
                    <a:pt x="7992" y="5908"/>
                    <a:pt x="7902" y="3750"/>
                  </a:cubicBezTo>
                  <a:cubicBezTo>
                    <a:pt x="7816" y="1647"/>
                    <a:pt x="6083" y="1"/>
                    <a:pt x="3998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47"/>
            <p:cNvSpPr/>
            <p:nvPr/>
          </p:nvSpPr>
          <p:spPr>
            <a:xfrm>
              <a:off x="8109843" y="4651714"/>
              <a:ext cx="457999" cy="457942"/>
            </a:xfrm>
            <a:custGeom>
              <a:avLst/>
              <a:gdLst/>
              <a:ahLst/>
              <a:cxnLst/>
              <a:rect l="l" t="t" r="r" b="b"/>
              <a:pathLst>
                <a:path w="7993" h="7992" fill="none" extrusionOk="0">
                  <a:moveTo>
                    <a:pt x="7902" y="3835"/>
                  </a:moveTo>
                  <a:cubicBezTo>
                    <a:pt x="7992" y="5993"/>
                    <a:pt x="6315" y="7813"/>
                    <a:pt x="4157" y="7903"/>
                  </a:cubicBezTo>
                  <a:cubicBezTo>
                    <a:pt x="2000" y="7991"/>
                    <a:pt x="178" y="6314"/>
                    <a:pt x="90" y="4156"/>
                  </a:cubicBezTo>
                  <a:cubicBezTo>
                    <a:pt x="0" y="1999"/>
                    <a:pt x="1677" y="177"/>
                    <a:pt x="3836" y="89"/>
                  </a:cubicBezTo>
                  <a:cubicBezTo>
                    <a:pt x="5992" y="1"/>
                    <a:pt x="7814" y="1678"/>
                    <a:pt x="7902" y="383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8" name="Google Shape;788;p47"/>
          <p:cNvGrpSpPr/>
          <p:nvPr/>
        </p:nvGrpSpPr>
        <p:grpSpPr>
          <a:xfrm rot="8528727">
            <a:off x="-2519029" y="541926"/>
            <a:ext cx="4897157" cy="1596882"/>
            <a:chOff x="4477625" y="1474000"/>
            <a:chExt cx="1382775" cy="450900"/>
          </a:xfrm>
        </p:grpSpPr>
        <p:sp>
          <p:nvSpPr>
            <p:cNvPr id="789" name="Google Shape;789;p47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extrusionOk="0">
                  <a:moveTo>
                    <a:pt x="1291" y="1"/>
                  </a:moveTo>
                  <a:lnTo>
                    <a:pt x="1" y="4711"/>
                  </a:lnTo>
                  <a:lnTo>
                    <a:pt x="48626" y="18018"/>
                  </a:lnTo>
                  <a:lnTo>
                    <a:pt x="49915" y="13307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47"/>
            <p:cNvSpPr/>
            <p:nvPr/>
          </p:nvSpPr>
          <p:spPr>
            <a:xfrm>
              <a:off x="4612525" y="1474450"/>
              <a:ext cx="1247875" cy="450450"/>
            </a:xfrm>
            <a:custGeom>
              <a:avLst/>
              <a:gdLst/>
              <a:ahLst/>
              <a:cxnLst/>
              <a:rect l="l" t="t" r="r" b="b"/>
              <a:pathLst>
                <a:path w="49915" h="18018" fill="none" extrusionOk="0">
                  <a:moveTo>
                    <a:pt x="49915" y="13307"/>
                  </a:moveTo>
                  <a:lnTo>
                    <a:pt x="48626" y="18018"/>
                  </a:lnTo>
                  <a:lnTo>
                    <a:pt x="1" y="4711"/>
                  </a:lnTo>
                  <a:lnTo>
                    <a:pt x="1291" y="1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4610925" y="1554250"/>
              <a:ext cx="1227550" cy="370650"/>
            </a:xfrm>
            <a:custGeom>
              <a:avLst/>
              <a:gdLst/>
              <a:ahLst/>
              <a:cxnLst/>
              <a:rect l="l" t="t" r="r" b="b"/>
              <a:pathLst>
                <a:path w="49102" h="14826" fill="none" extrusionOk="0">
                  <a:moveTo>
                    <a:pt x="49101" y="13324"/>
                  </a:moveTo>
                  <a:lnTo>
                    <a:pt x="48690" y="14826"/>
                  </a:lnTo>
                  <a:lnTo>
                    <a:pt x="0" y="1501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47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extrusionOk="0">
                  <a:moveTo>
                    <a:pt x="411" y="0"/>
                  </a:moveTo>
                  <a:lnTo>
                    <a:pt x="0" y="1502"/>
                  </a:lnTo>
                  <a:lnTo>
                    <a:pt x="48690" y="14826"/>
                  </a:lnTo>
                  <a:lnTo>
                    <a:pt x="49101" y="1332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47"/>
            <p:cNvSpPr/>
            <p:nvPr/>
          </p:nvSpPr>
          <p:spPr>
            <a:xfrm>
              <a:off x="4632875" y="1474000"/>
              <a:ext cx="1227525" cy="370650"/>
            </a:xfrm>
            <a:custGeom>
              <a:avLst/>
              <a:gdLst/>
              <a:ahLst/>
              <a:cxnLst/>
              <a:rect l="l" t="t" r="r" b="b"/>
              <a:pathLst>
                <a:path w="49101" h="14826" fill="none" extrusionOk="0">
                  <a:moveTo>
                    <a:pt x="49101" y="13325"/>
                  </a:moveTo>
                  <a:lnTo>
                    <a:pt x="48690" y="14826"/>
                  </a:lnTo>
                  <a:lnTo>
                    <a:pt x="0" y="1502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47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extrusionOk="0">
                  <a:moveTo>
                    <a:pt x="6618" y="0"/>
                  </a:moveTo>
                  <a:lnTo>
                    <a:pt x="1" y="633"/>
                  </a:lnTo>
                  <a:lnTo>
                    <a:pt x="5329" y="4711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47"/>
            <p:cNvSpPr/>
            <p:nvPr/>
          </p:nvSpPr>
          <p:spPr>
            <a:xfrm>
              <a:off x="4477700" y="1474000"/>
              <a:ext cx="165475" cy="117775"/>
            </a:xfrm>
            <a:custGeom>
              <a:avLst/>
              <a:gdLst/>
              <a:ahLst/>
              <a:cxnLst/>
              <a:rect l="l" t="t" r="r" b="b"/>
              <a:pathLst>
                <a:path w="6619" h="4711" fill="none" extrusionOk="0">
                  <a:moveTo>
                    <a:pt x="5329" y="4711"/>
                  </a:moveTo>
                  <a:lnTo>
                    <a:pt x="1" y="633"/>
                  </a:lnTo>
                  <a:lnTo>
                    <a:pt x="6618" y="0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47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extrusionOk="0">
                  <a:moveTo>
                    <a:pt x="6618" y="1"/>
                  </a:moveTo>
                  <a:lnTo>
                    <a:pt x="3530" y="295"/>
                  </a:lnTo>
                  <a:lnTo>
                    <a:pt x="1" y="632"/>
                  </a:lnTo>
                  <a:lnTo>
                    <a:pt x="3052" y="2969"/>
                  </a:lnTo>
                  <a:lnTo>
                    <a:pt x="5330" y="4711"/>
                  </a:lnTo>
                  <a:lnTo>
                    <a:pt x="7324" y="4387"/>
                  </a:lnTo>
                  <a:lnTo>
                    <a:pt x="5741" y="3209"/>
                  </a:lnTo>
                  <a:lnTo>
                    <a:pt x="7967" y="2812"/>
                  </a:lnTo>
                  <a:lnTo>
                    <a:pt x="6233" y="1381"/>
                  </a:lnTo>
                  <a:lnTo>
                    <a:pt x="8319" y="1128"/>
                  </a:lnTo>
                  <a:lnTo>
                    <a:pt x="6618" y="1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47"/>
            <p:cNvSpPr/>
            <p:nvPr/>
          </p:nvSpPr>
          <p:spPr>
            <a:xfrm>
              <a:off x="4477625" y="1474025"/>
              <a:ext cx="208000" cy="117800"/>
            </a:xfrm>
            <a:custGeom>
              <a:avLst/>
              <a:gdLst/>
              <a:ahLst/>
              <a:cxnLst/>
              <a:rect l="l" t="t" r="r" b="b"/>
              <a:pathLst>
                <a:path w="8320" h="4712" fill="none" extrusionOk="0">
                  <a:moveTo>
                    <a:pt x="6618" y="1"/>
                  </a:moveTo>
                  <a:lnTo>
                    <a:pt x="8319" y="1128"/>
                  </a:lnTo>
                  <a:lnTo>
                    <a:pt x="6233" y="1381"/>
                  </a:lnTo>
                  <a:lnTo>
                    <a:pt x="7967" y="2812"/>
                  </a:lnTo>
                  <a:lnTo>
                    <a:pt x="5741" y="3209"/>
                  </a:lnTo>
                  <a:lnTo>
                    <a:pt x="7324" y="4387"/>
                  </a:lnTo>
                  <a:lnTo>
                    <a:pt x="5330" y="4711"/>
                  </a:lnTo>
                  <a:lnTo>
                    <a:pt x="3052" y="2969"/>
                  </a:lnTo>
                  <a:lnTo>
                    <a:pt x="1" y="632"/>
                  </a:lnTo>
                  <a:lnTo>
                    <a:pt x="3530" y="29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47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extrusionOk="0">
                  <a:moveTo>
                    <a:pt x="3530" y="0"/>
                  </a:moveTo>
                  <a:lnTo>
                    <a:pt x="1" y="337"/>
                  </a:lnTo>
                  <a:lnTo>
                    <a:pt x="3052" y="2674"/>
                  </a:lnTo>
                  <a:cubicBezTo>
                    <a:pt x="3630" y="2188"/>
                    <a:pt x="3800" y="1327"/>
                    <a:pt x="3686" y="571"/>
                  </a:cubicBezTo>
                  <a:cubicBezTo>
                    <a:pt x="3655" y="376"/>
                    <a:pt x="3609" y="184"/>
                    <a:pt x="3530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47"/>
            <p:cNvSpPr/>
            <p:nvPr/>
          </p:nvSpPr>
          <p:spPr>
            <a:xfrm>
              <a:off x="4477625" y="1481400"/>
              <a:ext cx="95000" cy="66875"/>
            </a:xfrm>
            <a:custGeom>
              <a:avLst/>
              <a:gdLst/>
              <a:ahLst/>
              <a:cxnLst/>
              <a:rect l="l" t="t" r="r" b="b"/>
              <a:pathLst>
                <a:path w="3800" h="2675" fill="none" extrusionOk="0">
                  <a:moveTo>
                    <a:pt x="3530" y="0"/>
                  </a:moveTo>
                  <a:cubicBezTo>
                    <a:pt x="3609" y="184"/>
                    <a:pt x="3655" y="376"/>
                    <a:pt x="3686" y="571"/>
                  </a:cubicBezTo>
                  <a:cubicBezTo>
                    <a:pt x="3800" y="1327"/>
                    <a:pt x="3630" y="2188"/>
                    <a:pt x="3052" y="2674"/>
                  </a:cubicBezTo>
                  <a:lnTo>
                    <a:pt x="1" y="337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14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5" name="矩形 8"/>
          <p:cNvSpPr/>
          <p:nvPr/>
        </p:nvSpPr>
        <p:spPr>
          <a:xfrm>
            <a:off x="890655" y="1899545"/>
            <a:ext cx="7226001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765"/>
            <a:r>
              <a:rPr lang="en-US" altLang="zh-CN" sz="4800" b="1" dirty="0">
                <a:solidFill>
                  <a:srgbClr val="002060"/>
                </a:solidFill>
                <a:latin typeface="VNI-Avo" pitchFamily="2" charset="0"/>
                <a:ea typeface="Microsoft YaHei" panose="020B0503020204020204" pitchFamily="34" charset="-122"/>
              </a:rPr>
              <a:t>CAÙC PHEÙP TÍNH </a:t>
            </a:r>
            <a:endParaRPr lang="en-US" altLang="zh-CN" sz="4800" b="1" dirty="0" smtClean="0">
              <a:solidFill>
                <a:srgbClr val="002060"/>
              </a:solidFill>
              <a:latin typeface="VNI-Avo" pitchFamily="2" charset="0"/>
              <a:ea typeface="Microsoft YaHei" panose="020B0503020204020204" pitchFamily="34" charset="-122"/>
            </a:endParaRPr>
          </a:p>
          <a:p>
            <a:pPr algn="ctr" defTabSz="913765"/>
            <a:r>
              <a:rPr lang="en-US" altLang="zh-CN" sz="4800" b="1" dirty="0" smtClean="0">
                <a:solidFill>
                  <a:srgbClr val="002060"/>
                </a:solidFill>
                <a:latin typeface="VNI-Avo" pitchFamily="2" charset="0"/>
                <a:ea typeface="Microsoft YaHei" panose="020B0503020204020204" pitchFamily="34" charset="-122"/>
              </a:rPr>
              <a:t>DAÏNG </a:t>
            </a:r>
            <a:r>
              <a:rPr lang="en-US" altLang="zh-CN" sz="4800" b="1" dirty="0">
                <a:solidFill>
                  <a:srgbClr val="002060"/>
                </a:solidFill>
                <a:latin typeface="VNI-Avo" pitchFamily="2" charset="0"/>
                <a:ea typeface="Microsoft YaHei" panose="020B0503020204020204" pitchFamily="34" charset="-122"/>
              </a:rPr>
              <a:t>34+23, 57-23</a:t>
            </a:r>
            <a:endParaRPr lang="zh-CN" altLang="en-US" sz="4800" b="1" dirty="0">
              <a:solidFill>
                <a:srgbClr val="002060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  <p:sp>
        <p:nvSpPr>
          <p:cNvPr id="86" name="矩形 8"/>
          <p:cNvSpPr/>
          <p:nvPr/>
        </p:nvSpPr>
        <p:spPr>
          <a:xfrm>
            <a:off x="909846" y="3461088"/>
            <a:ext cx="722600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765"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(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Tieát</a:t>
            </a:r>
            <a:r>
              <a:rPr lang="en-US" altLang="zh-CN" sz="4800" b="1" dirty="0" smtClean="0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 1)</a:t>
            </a:r>
            <a:endParaRPr lang="zh-CN" altLang="en-US" sz="4800" b="1" dirty="0">
              <a:solidFill>
                <a:srgbClr val="FF0000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2842795" cy="1436700"/>
          </a:xfrm>
        </p:spPr>
        <p:txBody>
          <a:bodyPr/>
          <a:lstStyle/>
          <a:p>
            <a:r>
              <a:rPr lang="en-US" sz="6000" dirty="0" smtClean="0">
                <a:latin typeface="VNI-Avo" pitchFamily="2" charset="0"/>
              </a:rPr>
              <a:t>TR.120</a:t>
            </a:r>
            <a:endParaRPr lang="en-US" sz="6000" dirty="0"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6650" y="0"/>
            <a:ext cx="377647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Arts Subject for Middle School - 7th Grade: Drawing by Slidesgo">
  <a:themeElements>
    <a:clrScheme name="Simple Light">
      <a:dk1>
        <a:srgbClr val="19294D"/>
      </a:dk1>
      <a:lt1>
        <a:srgbClr val="F5F5F5"/>
      </a:lt1>
      <a:dk2>
        <a:srgbClr val="FCA311"/>
      </a:dk2>
      <a:lt2>
        <a:srgbClr val="12A877"/>
      </a:lt2>
      <a:accent1>
        <a:srgbClr val="6584CD"/>
      </a:accent1>
      <a:accent2>
        <a:srgbClr val="F5C12E"/>
      </a:accent2>
      <a:accent3>
        <a:srgbClr val="D9D9D9"/>
      </a:accent3>
      <a:accent4>
        <a:srgbClr val="FFFFFF"/>
      </a:accent4>
      <a:accent5>
        <a:srgbClr val="FFFFFF"/>
      </a:accent5>
      <a:accent6>
        <a:srgbClr val="FFFFFF"/>
      </a:accent6>
      <a:hlink>
        <a:srgbClr val="1929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</Words>
  <Application>WPS Presentation</Application>
  <PresentationFormat>On-screen Show (16:9)</PresentationFormat>
  <Paragraphs>199</Paragraphs>
  <Slides>24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SimSun</vt:lpstr>
      <vt:lpstr>Wingdings</vt:lpstr>
      <vt:lpstr>Arial</vt:lpstr>
      <vt:lpstr>Indie Flower</vt:lpstr>
      <vt:lpstr>Bebas Neue</vt:lpstr>
      <vt:lpstr>Segoe Print</vt:lpstr>
      <vt:lpstr>Barlow</vt:lpstr>
      <vt:lpstr>Arial Unicode MS</vt:lpstr>
      <vt:lpstr>Calibri</vt:lpstr>
      <vt:lpstr>Garamond</vt:lpstr>
      <vt:lpstr>VNI-Avo</vt:lpstr>
      <vt:lpstr>Times New Roman</vt:lpstr>
      <vt:lpstr>Microsoft YaHei</vt:lpstr>
      <vt:lpstr>黑体</vt:lpstr>
      <vt:lpstr>Calibri Light</vt:lpstr>
      <vt:lpstr>Arts Subject for Middle School - 7th Grade: Drawing by Slidesgo</vt:lpstr>
      <vt:lpstr>1_Office 主题</vt:lpstr>
      <vt:lpstr>2_Office Theme</vt:lpstr>
      <vt:lpstr>5_Office Theme</vt:lpstr>
      <vt:lpstr>7_Office Theme</vt:lpstr>
      <vt:lpstr>6_Office Theme</vt:lpstr>
      <vt:lpstr>3_Organic</vt:lpstr>
      <vt:lpstr>PHOØNG GIAÙO DUÏC VAØ ÑAØO TAÏO QUAÄN GOØ VAÁP  MOÂN TOAÙN – LÔÙP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TR.120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SUBJECT FOR MIDDLE SCHOOL</dc:title>
  <dc:creator>NTAT</dc:creator>
  <cp:lastModifiedBy>USER</cp:lastModifiedBy>
  <cp:revision>47</cp:revision>
  <dcterms:created xsi:type="dcterms:W3CDTF">2022-01-19T15:41:00Z</dcterms:created>
  <dcterms:modified xsi:type="dcterms:W3CDTF">2022-01-20T05:31:32Z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E947B1B5B2534CFA8678DD9692B9B5EF</vt:lpwstr>
  </property>
  <property fmtid="{D5CDD505-2E9C-101B-9397-08002B2CF9AE}" pid="3" name="KSOProductBuildVer">
    <vt:lpwstr>1033-11.2.0.10443</vt:lpwstr>
  </property>
</Properties>
</file>